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3.jpeg" ContentType="image/jpeg"/>
  <Override PartName="/ppt/notesSlides/notesSlide2.xml" ContentType="application/vnd.openxmlformats-officedocument.presentationml.notesSlide+xml"/>
  <Override PartName="/ppt/media/image4.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0.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1pPr>
    <a:lvl2pPr marL="0" marR="0" indent="4572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2pPr>
    <a:lvl3pPr marL="0" marR="0" indent="9144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3pPr>
    <a:lvl4pPr marL="0" marR="0" indent="13716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4pPr>
    <a:lvl5pPr marL="0" marR="0" indent="18288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5pPr>
    <a:lvl6pPr marL="0" marR="0" indent="22860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6pPr>
    <a:lvl7pPr marL="0" marR="0" indent="27432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7pPr>
    <a:lvl8pPr marL="0" marR="0" indent="32004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8pPr>
    <a:lvl9pPr marL="0" marR="0" indent="36576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EFA07"/>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254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254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4">
              <a:hueOff val="3712597"/>
              <a:satOff val="-23099"/>
              <a:lumOff val="5802"/>
            </a:schemeClr>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E5E5E"/>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9BCEF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E5E5E"/>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5E5E5E"/>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2871FF"/>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D1F6"/>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E7FE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wholeTbl>
    <a:band2H>
      <a:tcTxStyle b="def" i="def"/>
      <a:tcStyle>
        <a:tcBdr/>
        <a:fill>
          <a:solidFill>
            <a:srgbClr val="EAEAEA"/>
          </a:solidFill>
        </a:fill>
      </a:tcStyle>
    </a:band2H>
    <a:firstCol>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lastRow>
    <a:firstRow>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2" name="Shape 182"/>
          <p:cNvSpPr/>
          <p:nvPr>
            <p:ph type="sldImg"/>
          </p:nvPr>
        </p:nvSpPr>
        <p:spPr>
          <a:xfrm>
            <a:off x="1143000" y="685800"/>
            <a:ext cx="4572000" cy="3429000"/>
          </a:xfrm>
          <a:prstGeom prst="rect">
            <a:avLst/>
          </a:prstGeom>
        </p:spPr>
        <p:txBody>
          <a:bodyPr/>
          <a:lstStyle/>
          <a:p>
            <a:pPr/>
          </a:p>
        </p:txBody>
      </p:sp>
      <p:sp>
        <p:nvSpPr>
          <p:cNvPr id="183" name="Shape 18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Strategic and tactical decisions for positive engagement during challenging times</a:t>
            </a:r>
          </a:p>
          <a:p>
            <a:pPr/>
            <a:r>
              <a:t>(Hello, thank you for having me. I've been told the whiteboard is open so that you can interact anonymously during this talk - I'll keep half an eye on that and the chat, feel free to introduce yourself, and we will have time for questions/discussion at the end)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Along those same lines, library workers especially, but anyone, can make it clear that they are in that group which Mister Rogers called "the helpers." Sometimes this can just be as little as saying "We see what's happening. We see you."</a:t>
            </a:r>
          </a:p>
          <a:p>
            <a:pPr/>
          </a:p>
          <a:p>
            <a:pPr/>
            <a:r>
              <a:t>Similarly, using your space to build community, all sorts of community, any kind of community, is essential.</a:t>
            </a:r>
            <a:br/>
            <a:br/>
            <a:r>
              <a:t>One of my little acts of resistance has been to go to interstate highway overpass protests. We wave flags (hey, it's my country too) and have a huge NO KINGS banner. Occasionally people give us the finger, but more often, like 50:1 more often, they honk, wave, give us the peace sign, blink their lights. It's encouraging. </a:t>
            </a:r>
          </a:p>
          <a:p>
            <a:pPr/>
          </a:p>
          <a:p>
            <a:pPr/>
            <a:r>
              <a:t>A library putting out useful information in a place where people can see it is a more powerful stance than it may feel like. It shows that people </a:t>
            </a:r>
            <a:r>
              <a:rPr b="1"/>
              <a:t>in positions of power</a:t>
            </a:r>
            <a:r>
              <a:t> CARE.</a:t>
            </a: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Information like these red cards (freely available online, or you can order them in bulk) which provide a capsule listing of your rights in twenty languages.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r>
              <a:t>Information like who to call if ICE is menacing your community, and what to do. These are just one-page tiny zines with local information (this one is for Chicago) or you can make up your own.</a:t>
            </a:r>
            <a:br/>
            <a:br/>
            <a:r>
              <a:t>Not all of these shareables can be right out there on the bulletin board, or cross-posted to social media. But there are ways to show that the library is a resource, maybe for more than just media.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And then there's the philosophical aspect to this that I can't speak to as well. I shoot my mouth off a lot, I have certain levels of privilege which protect me, but I am not brave. And it's important for me to know that about myself. One of the hardest things about all of this is realizing that while we are sort of all in this together, as I said earlier, many of us have different risk profiles, personal concerns, areas of vulnerability. </a:t>
            </a:r>
            <a:br/>
            <a:br/>
            <a:r>
              <a:t>We're seeing white women yelling at ICE and making them go away (sometimes). We're seeing people suing the government and winning (sometimes). Maybe you're the person who can help, or be helped?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Early on post-election/inauguration, I was living alone, during wintertime, watching a lot of media to keep me occupied and help the days pass. I plowed through Foyle's War like it was my job. If you haven't seen it, it's about a man who works for the police while the war starts, goes on, and ends, in a coastal town in Britain. He's very straightforward, good at his job, and manages to keep it together when other people don't. The meta-message of the show is how they often feel like the bad guy is a known enemy (Nazis usually) but often it turns out the real culprit is someone who seems like "one of us" until they don't.</a:t>
            </a:r>
          </a:p>
          <a:p>
            <a:pPr/>
          </a:p>
          <a:p>
            <a:pPr/>
            <a:r>
              <a:t> Someone asked him at one point in the show how they were meant to go on (in the face of all of this awfulness) and his reply has become part of my reply to people when they ask how it's going ("you have to ask?" being too sassy). Because I get up every day. I go to work. I see and support my friends and neighbors. I keep an eye on the news that may affect me and mine (including at the library) and I try to not pay too close attention to "what has that awful man/woman done now?" I'm not a person in recovery but I very much understand the vibe of it. And as of October, that was what I'd say and where I'd end this, bleak but honest.</a:t>
            </a:r>
            <a:br/>
            <a:br/>
            <a:r>
              <a:t>But November has made me feel a different sort of thing.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We saw a LOT of different things happening last Tuesday. Has it only been a week? Here's a short list of the major points.</a:t>
            </a:r>
            <a:br/>
            <a:br/>
            <a:r>
              <a:t>And even before that, I was getting caught up in the energy of possibility. I follow a political philosopher named Olúfẹ́mi O. Táíwò (Oh-lu-FEHMey Oh TAI-wo) and one day he was re "skeet" ing some local news, something that felt like maybe it was a sign things might be going in a different, better direction. And it came with a message.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p>
            <a:pPr/>
            <a:r>
              <a:t>He said this. And I say it to myself when good things happen, as they sometimes do. Because, hey, I honestly don't know what will happen. But I have some ideas.</a:t>
            </a:r>
            <a:br/>
            <a:br/>
            <a:r>
              <a:t>As one of the organizers from Protect Rogers Park (in Chicago) says “Everyone can do something, and that something will matter.”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Hi, I'm Jessamyn. I'm a rural librarian and library technologist living in Vermont. I've been helping people use software since there's been software. I am not, however, a media librarian and I will say that I can only imagine the sea change which has happened in that profession as the progression to streaming services and LIBRARY streaming services has matured over the past decade or two. Even during less tough times, that's a complex job and probably not for the faint of heart. This slide has a capsule description of me including work stuff and non-work stuff. I mention this because...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...one of the hallmarks of These Stupid Times... as our country is undergoing a brutal dismantling of many pieces of the social safety net AND apparently the human decency requirement for living in society... one of those hallmarks is that it's become more difficult than usual to not have your identity (for lack of a better word - racial, religion, gender, country-of-origin, sexual preference) become part of the discussion in and around your workplace. We've been seeing people assaulted by government goons at work and we've seen people lose their jobs because of personal beliefs (which they often didn't even bring to work) and people singled out because of identity factors which have nothing whatsoever to do with their jobs. </a:t>
            </a:r>
          </a:p>
          <a:p>
            <a:pPr/>
          </a:p>
          <a:p>
            <a:pPr/>
            <a:r>
              <a:t>It was feminist Carol Hanisch who popularized the phrase "the personal is political" in 1969 talking about how topics that had maybe previously been thought of as "private" matters or existing in the private sphere (housework, abortion, structures of oppression) were not, in fact, private matters but issues that were institutionalized, built into the political structure, and would need political (among other) solutions.</a:t>
            </a:r>
          </a:p>
          <a:p>
            <a:pPr/>
          </a:p>
          <a:p>
            <a:pPr/>
            <a:r>
              <a:t>Which is to say we do have, right now, an egregious intrusion of politics into our home lives and work lives. Some people much more than others. But in some ways, we always have.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r>
              <a:t>This is especially true of librarians who have often been at the forefront of political change, advocating for more social justice and equity. When I was in library school I read this book, Revolting Librarians, which had essays from many librarians working for social change at a time before women could own credit cards in the US, when abortion was illegal, and interracial marriage had only been legal nationwide for about five years thanks to Loving v. Virginia. That book inspired me to get politically engaged, not just at home but also at work. I've been fortunate enough to mostly be in workplaces where this is a possibility, I'm aware we're not all as fortunate. [book covers from 2003 &amp; 1973] This is not a discussion of librarian values, mostly.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This was going to be a very different talk before November 4th, and it's a slightly different talk than the one I was done with on November 9th. The suggestions I'll be making won't be that different, but the context will be. Speaking of Virginia, they elected Abigail Spanberger, a Democrat who ran on an anti-DOGE platform and openly opposed her opponent's transphobia. </a:t>
            </a:r>
            <a:br/>
            <a:br/>
            <a:r>
              <a:t>In fact, most of the transphobes in major elections--people who spent a lot of their party's or their PACs money thinking transphobia was a wedge issue they could use to court conservative voters--lost. This is not to say that we're not still, currently, living under a kleptocracy which resembles fascism in many current ways, just that we're getting a strong vibe that maybe there are a lot of people who don't LIKE that.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This was last week's framing. Like many library people, I find utility in the words of others and especially, lately, in poetry. This is part of a poem about marriage and farming (and religion a little) but honestly to me it's about rising to the current moment. I'll explain.</a:t>
            </a:r>
          </a:p>
          <a:p>
            <a:pPr/>
          </a:p>
          <a:p>
            <a:pPr/>
            <a:r>
              <a:t>We have always had a professional culture built on openness and sharing and it's not the easiest thing to move forward operating as if sharing might not be optimal, as if openness could be a liability.</a:t>
            </a:r>
            <a:br/>
            <a:br/>
            <a:r>
              <a:t>I know that people have a lot of advice right now. One of the things that people CAN do when they feel that they can't do much, is advise. It's a caring action but one which can sometimes not work in individual contexts (I think of protest advice to not bring your kids, leave your cell phone at home etc. not everyone has the same threat model or is going to the same protests).</a:t>
            </a:r>
          </a:p>
          <a:p>
            <a:pPr/>
          </a:p>
          <a:p>
            <a:pPr/>
            <a:r>
              <a:t>I have been asked to give some advice but to also be brief. Please use the white board or chat to make other suggestions. We are all in this together.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To speak to openness at a personal level. We are all people first and employees second. If you are in a situation where you do not feel safe from the government (or co-workers) it's okay to be more circumspect or use fewer of your personal details online. I think of this both for "non-supportive human eyeballs may be seeing this" but also "AI bots could be ingesting this" It's the difference between posting to your work blog from a personal account vs. a "library staff" account.</a:t>
            </a:r>
          </a:p>
          <a:p>
            <a:pPr/>
          </a:p>
          <a:p>
            <a:pPr/>
            <a:r>
              <a:t>For some of us, the community of the workplace may have changed and may need reevaluating. In the same way you should be suspicious about any boss who wants to tell you that your work colleagues are "like a family" (they may be, but that's for you to determine) you may have to look for community in a different subset of your co-workers, or the larger network of people in similar circumstances.</a:t>
            </a:r>
            <a:br/>
            <a:br/>
            <a:r>
              <a:t>If you're in a negative space or confronted with unworkable work situations, passive sabotage is its own entire topic but there's a link at the end for a field manual and ways to not comply in advance. This doesn't have to be super complicated or require any real spy skills or even bravery just things like "Play dumb when DOGE wants to come into your office" or "make people explain the new dumb anti-DEI rule a few more times before you take any action" sorts of things.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Maybe you have to remove materials from your collection. Maybe there is another place people could access those materials?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Maybe you're not really comfortable or confident in using tools which enhance privacy at work? There are friendly people who can teach you. For free.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Presentation Title"/>
          <p:cNvSpPr txBox="1"/>
          <p:nvPr>
            <p:ph type="title" hasCustomPrompt="1"/>
          </p:nvPr>
        </p:nvSpPr>
        <p:spPr>
          <a:prstGeom prst="rect">
            <a:avLst/>
          </a:prstGeom>
        </p:spPr>
        <p:txBody>
          <a:bodyPr/>
          <a:lstStyle/>
          <a:p>
            <a:pPr/>
            <a:r>
              <a:t>Presentation Title</a:t>
            </a:r>
          </a:p>
        </p:txBody>
      </p:sp>
      <p:sp>
        <p:nvSpPr>
          <p:cNvPr id="12" name="Body Level One…"/>
          <p:cNvSpPr txBox="1"/>
          <p:nvPr>
            <p:ph type="body" sz="quarter" idx="1" hasCustomPrompt="1"/>
          </p:nvPr>
        </p:nvSpPr>
        <p:spPr>
          <a:prstGeom prst="rect">
            <a:avLst/>
          </a:prstGeom>
        </p:spPr>
        <p:txBody>
          <a:bodyPr/>
          <a:lstStyle/>
          <a:p>
            <a:pPr/>
            <a:r>
              <a:t>Presentation Subtitle </a:t>
            </a:r>
          </a:p>
          <a:p>
            <a:pPr lvl="1"/>
            <a:r>
              <a:t/>
            </a:r>
          </a:p>
          <a:p>
            <a:pPr lvl="2"/>
            <a:r>
              <a:t/>
            </a:r>
          </a:p>
          <a:p>
            <a:pPr lvl="3"/>
            <a:r>
              <a:t/>
            </a:r>
          </a:p>
          <a:p>
            <a:pPr lvl="4"/>
            <a:r>
              <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FFFFFF"/>
        </a:solidFill>
      </p:bgPr>
    </p:bg>
    <p:spTree>
      <p:nvGrpSpPr>
        <p:cNvPr id="1" name=""/>
        <p:cNvGrpSpPr/>
        <p:nvPr/>
      </p:nvGrpSpPr>
      <p:grpSpPr>
        <a:xfrm>
          <a:off x="0" y="0"/>
          <a:ext cx="0" cy="0"/>
          <a:chOff x="0" y="0"/>
          <a:chExt cx="0" cy="0"/>
        </a:xfrm>
      </p:grpSpPr>
      <p:sp>
        <p:nvSpPr>
          <p:cNvPr id="107"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108" name="Slide Subtitle"/>
          <p:cNvSpPr txBox="1"/>
          <p:nvPr>
            <p:ph type="body" sz="quarter" idx="22" hasCustomPrompt="1"/>
          </p:nvPr>
        </p:nvSpPr>
        <p:spPr>
          <a:xfrm>
            <a:off x="1295400" y="3543455"/>
            <a:ext cx="21869400" cy="694056"/>
          </a:xfrm>
          <a:prstGeom prst="rect">
            <a:avLst/>
          </a:prstGeom>
        </p:spPr>
        <p:txBody>
          <a:bodyPr/>
          <a:lstStyle/>
          <a:p>
            <a:pPr/>
            <a:r>
              <a:t>Slide Subtitle </a:t>
            </a:r>
          </a:p>
        </p:txBody>
      </p:sp>
      <p:sp>
        <p:nvSpPr>
          <p:cNvPr id="109"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pc="-44" sz="2200"/>
            </a:pPr>
          </a:p>
        </p:txBody>
      </p:sp>
      <p:sp>
        <p:nvSpPr>
          <p:cNvPr id="110" name="Slide Title"/>
          <p:cNvSpPr txBox="1"/>
          <p:nvPr>
            <p:ph type="title" hasCustomPrompt="1"/>
          </p:nvPr>
        </p:nvSpPr>
        <p:spPr>
          <a:xfrm>
            <a:off x="1295400" y="1620697"/>
            <a:ext cx="21869400" cy="1778001"/>
          </a:xfrm>
          <a:prstGeom prst="rect">
            <a:avLst/>
          </a:prstGeom>
        </p:spPr>
        <p:txBody>
          <a:bodyPr anchor="t"/>
          <a:lstStyle>
            <a:lvl1pPr defTabSz="584200">
              <a:defRPr spc="0" sz="10000">
                <a:solidFill>
                  <a:srgbClr val="FFFFFF"/>
                </a:solidFill>
                <a:effectLst>
                  <a:outerShdw sx="100000" sy="100000" kx="0" ky="0" algn="b" rotWithShape="0" blurRad="12700" dist="63500" dir="1680000">
                    <a:srgbClr val="4D4D4D"/>
                  </a:outerShdw>
                </a:effectLst>
              </a:defRPr>
            </a:lvl1pPr>
          </a:lstStyle>
          <a:p>
            <a:pPr/>
            <a:r>
              <a:t>Slide Title</a:t>
            </a:r>
          </a:p>
        </p:txBody>
      </p:sp>
      <p:sp>
        <p:nvSpPr>
          <p:cNvPr id="11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bg>
      <p:bgPr>
        <a:solidFill>
          <a:srgbClr val="FFFFFF"/>
        </a:solidFill>
      </p:bgPr>
    </p:bg>
    <p:spTree>
      <p:nvGrpSpPr>
        <p:cNvPr id="1" name=""/>
        <p:cNvGrpSpPr/>
        <p:nvPr/>
      </p:nvGrpSpPr>
      <p:grpSpPr>
        <a:xfrm>
          <a:off x="0" y="0"/>
          <a:ext cx="0" cy="0"/>
          <a:chOff x="0" y="0"/>
          <a:chExt cx="0" cy="0"/>
        </a:xfrm>
      </p:grpSpPr>
      <p:sp>
        <p:nvSpPr>
          <p:cNvPr id="118"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119" name="Agenda Subtitle"/>
          <p:cNvSpPr txBox="1"/>
          <p:nvPr>
            <p:ph type="body" sz="quarter" idx="22" hasCustomPrompt="1"/>
          </p:nvPr>
        </p:nvSpPr>
        <p:spPr>
          <a:xfrm>
            <a:off x="1295400" y="3543455"/>
            <a:ext cx="21869400" cy="694056"/>
          </a:xfrm>
          <a:prstGeom prst="rect">
            <a:avLst/>
          </a:prstGeom>
        </p:spPr>
        <p:txBody>
          <a:bodyPr/>
          <a:lstStyle/>
          <a:p>
            <a:pPr/>
            <a:r>
              <a:t>Agenda Subtitle</a:t>
            </a:r>
          </a:p>
        </p:txBody>
      </p:sp>
      <p:sp>
        <p:nvSpPr>
          <p:cNvPr id="120" name="Body Level One…"/>
          <p:cNvSpPr txBox="1"/>
          <p:nvPr>
            <p:ph type="body" idx="1" hasCustomPrompt="1"/>
          </p:nvPr>
        </p:nvSpPr>
        <p:spPr>
          <a:xfrm>
            <a:off x="1295400" y="5118100"/>
            <a:ext cx="21869400" cy="7137400"/>
          </a:xfrm>
          <a:prstGeom prst="rect">
            <a:avLst/>
          </a:prstGeom>
        </p:spPr>
        <p:txBody>
          <a:bodyPr/>
          <a:lstStyle>
            <a:lvl1pPr defTabSz="825500">
              <a:spcBef>
                <a:spcPts val="3200"/>
              </a:spcBef>
              <a:defRPr b="1" cap="none" spc="-53" sz="5400" u="sng">
                <a:latin typeface="+mn-lt"/>
                <a:ea typeface="+mn-ea"/>
                <a:cs typeface="+mn-cs"/>
                <a:sym typeface="Graphik"/>
              </a:defRPr>
            </a:lvl1pPr>
            <a:lvl2pPr defTabSz="825500">
              <a:spcBef>
                <a:spcPts val="3200"/>
              </a:spcBef>
              <a:defRPr b="1" cap="none" spc="-53" sz="5400" u="sng">
                <a:latin typeface="+mn-lt"/>
                <a:ea typeface="+mn-ea"/>
                <a:cs typeface="+mn-cs"/>
                <a:sym typeface="Graphik"/>
              </a:defRPr>
            </a:lvl2pPr>
            <a:lvl3pPr defTabSz="825500">
              <a:spcBef>
                <a:spcPts val="3200"/>
              </a:spcBef>
              <a:defRPr b="1" cap="none" spc="-53" sz="5400" u="sng">
                <a:latin typeface="+mn-lt"/>
                <a:ea typeface="+mn-ea"/>
                <a:cs typeface="+mn-cs"/>
                <a:sym typeface="Graphik"/>
              </a:defRPr>
            </a:lvl3pPr>
            <a:lvl4pPr defTabSz="825500">
              <a:spcBef>
                <a:spcPts val="3200"/>
              </a:spcBef>
              <a:defRPr b="1" cap="none" spc="-53" sz="5400" u="sng">
                <a:latin typeface="+mn-lt"/>
                <a:ea typeface="+mn-ea"/>
                <a:cs typeface="+mn-cs"/>
                <a:sym typeface="Graphik"/>
              </a:defRPr>
            </a:lvl4pPr>
            <a:lvl5pPr defTabSz="825500">
              <a:spcBef>
                <a:spcPts val="3200"/>
              </a:spcBef>
              <a:defRPr b="1" cap="none" spc="-53" sz="5400" u="sng">
                <a:latin typeface="+mn-lt"/>
                <a:ea typeface="+mn-ea"/>
                <a:cs typeface="+mn-cs"/>
                <a:sym typeface="Graphik"/>
              </a:defRPr>
            </a:lvl5pPr>
          </a:lstStyle>
          <a:p>
            <a:pPr/>
            <a:r>
              <a:t>Agenda Topics</a:t>
            </a:r>
          </a:p>
          <a:p>
            <a:pPr lvl="1"/>
            <a:r>
              <a:t/>
            </a:r>
          </a:p>
          <a:p>
            <a:pPr lvl="2"/>
            <a:r>
              <a:t/>
            </a:r>
          </a:p>
          <a:p>
            <a:pPr lvl="3"/>
            <a:r>
              <a:t/>
            </a:r>
          </a:p>
          <a:p>
            <a:pPr lvl="4"/>
            <a:r>
              <a:t/>
            </a:r>
          </a:p>
        </p:txBody>
      </p:sp>
      <p:sp>
        <p:nvSpPr>
          <p:cNvPr id="121"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pc="-44" sz="2200"/>
            </a:pPr>
          </a:p>
        </p:txBody>
      </p:sp>
      <p:sp>
        <p:nvSpPr>
          <p:cNvPr id="122" name="Agenda Title"/>
          <p:cNvSpPr txBox="1"/>
          <p:nvPr>
            <p:ph type="title" hasCustomPrompt="1"/>
          </p:nvPr>
        </p:nvSpPr>
        <p:spPr>
          <a:xfrm>
            <a:off x="1295400" y="1620697"/>
            <a:ext cx="21869400" cy="1778001"/>
          </a:xfrm>
          <a:prstGeom prst="rect">
            <a:avLst/>
          </a:prstGeom>
        </p:spPr>
        <p:txBody>
          <a:bodyPr anchor="t"/>
          <a:lstStyle>
            <a:lvl1pPr defTabSz="584200">
              <a:defRPr spc="0" sz="10000">
                <a:solidFill>
                  <a:srgbClr val="FFFFFF"/>
                </a:solidFill>
                <a:effectLst>
                  <a:outerShdw sx="100000" sy="100000" kx="0" ky="0" algn="b" rotWithShape="0" blurRad="12700" dist="63500" dir="1680000">
                    <a:srgbClr val="4D4D4D"/>
                  </a:outerShdw>
                </a:effectLst>
              </a:defRPr>
            </a:lvl1pPr>
          </a:lstStyle>
          <a:p>
            <a:pPr/>
            <a:r>
              <a:t>Agenda Title</a:t>
            </a:r>
          </a:p>
        </p:txBody>
      </p:sp>
      <p:sp>
        <p:nvSpPr>
          <p:cNvPr id="12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solidFill>
          <a:srgbClr val="FFFFFF"/>
        </a:solidFill>
      </p:bgPr>
    </p:bg>
    <p:spTree>
      <p:nvGrpSpPr>
        <p:cNvPr id="1" name=""/>
        <p:cNvGrpSpPr/>
        <p:nvPr/>
      </p:nvGrpSpPr>
      <p:grpSpPr>
        <a:xfrm>
          <a:off x="0" y="0"/>
          <a:ext cx="0" cy="0"/>
          <a:chOff x="0" y="0"/>
          <a:chExt cx="0" cy="0"/>
        </a:xfrm>
      </p:grpSpPr>
      <p:sp>
        <p:nvSpPr>
          <p:cNvPr id="130" name="Body Level One…"/>
          <p:cNvSpPr txBox="1"/>
          <p:nvPr>
            <p:ph type="body" sz="half" idx="1" hasCustomPrompt="1"/>
          </p:nvPr>
        </p:nvSpPr>
        <p:spPr>
          <a:xfrm>
            <a:off x="1298277" y="4927600"/>
            <a:ext cx="21863646" cy="3853767"/>
          </a:xfrm>
          <a:prstGeom prst="rect">
            <a:avLst/>
          </a:prstGeom>
        </p:spPr>
        <p:txBody>
          <a:bodyPr anchor="ctr"/>
          <a:lstStyle>
            <a:lvl1pPr algn="ctr" defTabSz="1160859">
              <a:defRPr b="1" spc="-408" sz="10200">
                <a:latin typeface="+mn-lt"/>
                <a:ea typeface="+mn-ea"/>
                <a:cs typeface="+mn-cs"/>
                <a:sym typeface="Graphik"/>
              </a:defRPr>
            </a:lvl1pPr>
            <a:lvl2pPr algn="ctr" defTabSz="1160859">
              <a:defRPr b="1" spc="-408" sz="10200">
                <a:latin typeface="+mn-lt"/>
                <a:ea typeface="+mn-ea"/>
                <a:cs typeface="+mn-cs"/>
                <a:sym typeface="Graphik"/>
              </a:defRPr>
            </a:lvl2pPr>
            <a:lvl3pPr algn="ctr" defTabSz="1160859">
              <a:defRPr b="1" spc="-408" sz="10200">
                <a:latin typeface="+mn-lt"/>
                <a:ea typeface="+mn-ea"/>
                <a:cs typeface="+mn-cs"/>
                <a:sym typeface="Graphik"/>
              </a:defRPr>
            </a:lvl3pPr>
            <a:lvl4pPr algn="ctr" defTabSz="1160859">
              <a:defRPr b="1" spc="-408" sz="10200">
                <a:latin typeface="+mn-lt"/>
                <a:ea typeface="+mn-ea"/>
                <a:cs typeface="+mn-cs"/>
                <a:sym typeface="Graphik"/>
              </a:defRPr>
            </a:lvl4pPr>
            <a:lvl5pPr algn="ctr" defTabSz="1160859">
              <a:defRPr b="1" spc="-408" sz="10200">
                <a:latin typeface="+mn-lt"/>
                <a:ea typeface="+mn-ea"/>
                <a:cs typeface="+mn-cs"/>
                <a:sym typeface="Graphik"/>
              </a:defRPr>
            </a:lvl5pPr>
          </a:lstStyle>
          <a:p>
            <a:pPr/>
            <a:r>
              <a:t>Statement</a:t>
            </a:r>
          </a:p>
          <a:p>
            <a:pPr lvl="1"/>
            <a:r>
              <a:t/>
            </a:r>
          </a:p>
          <a:p>
            <a:pPr lvl="2"/>
            <a:r>
              <a:t/>
            </a:r>
          </a:p>
          <a:p>
            <a:pPr lvl="3"/>
            <a:r>
              <a:t/>
            </a:r>
          </a:p>
          <a:p>
            <a:pPr lvl="4"/>
            <a:r>
              <a:t/>
            </a:r>
          </a:p>
        </p:txBody>
      </p:sp>
      <p:sp>
        <p:nvSpPr>
          <p:cNvPr id="13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solidFill>
          <a:srgbClr val="FFFFFF"/>
        </a:solidFill>
      </p:bgPr>
    </p:bg>
    <p:spTree>
      <p:nvGrpSpPr>
        <p:cNvPr id="1" name=""/>
        <p:cNvGrpSpPr/>
        <p:nvPr/>
      </p:nvGrpSpPr>
      <p:grpSpPr>
        <a:xfrm>
          <a:off x="0" y="0"/>
          <a:ext cx="0" cy="0"/>
          <a:chOff x="0" y="0"/>
          <a:chExt cx="0" cy="0"/>
        </a:xfrm>
      </p:grpSpPr>
      <p:sp>
        <p:nvSpPr>
          <p:cNvPr id="138" name="Body Level One…"/>
          <p:cNvSpPr txBox="1"/>
          <p:nvPr>
            <p:ph type="body" sz="half" idx="1" hasCustomPrompt="1"/>
          </p:nvPr>
        </p:nvSpPr>
        <p:spPr>
          <a:xfrm>
            <a:off x="1295400" y="3587043"/>
            <a:ext cx="21869400" cy="4730168"/>
          </a:xfrm>
          <a:prstGeom prst="rect">
            <a:avLst/>
          </a:prstGeom>
        </p:spPr>
        <p:txBody>
          <a:bodyPr anchor="b"/>
          <a:lstStyle>
            <a:lvl1pPr algn="ctr" defTabSz="825500">
              <a:lnSpc>
                <a:spcPct val="70000"/>
              </a:lnSpc>
              <a:defRPr b="1" spc="-448" sz="22400">
                <a:latin typeface="+mn-lt"/>
                <a:ea typeface="+mn-ea"/>
                <a:cs typeface="+mn-cs"/>
                <a:sym typeface="Graphik"/>
              </a:defRPr>
            </a:lvl1pPr>
            <a:lvl2pPr algn="ctr" defTabSz="825500">
              <a:lnSpc>
                <a:spcPct val="70000"/>
              </a:lnSpc>
              <a:defRPr b="1" spc="-448" sz="22400">
                <a:latin typeface="+mn-lt"/>
                <a:ea typeface="+mn-ea"/>
                <a:cs typeface="+mn-cs"/>
                <a:sym typeface="Graphik"/>
              </a:defRPr>
            </a:lvl2pPr>
            <a:lvl3pPr algn="ctr" defTabSz="825500">
              <a:lnSpc>
                <a:spcPct val="70000"/>
              </a:lnSpc>
              <a:defRPr b="1" spc="-448" sz="22400">
                <a:latin typeface="+mn-lt"/>
                <a:ea typeface="+mn-ea"/>
                <a:cs typeface="+mn-cs"/>
                <a:sym typeface="Graphik"/>
              </a:defRPr>
            </a:lvl3pPr>
            <a:lvl4pPr algn="ctr" defTabSz="825500">
              <a:lnSpc>
                <a:spcPct val="70000"/>
              </a:lnSpc>
              <a:defRPr b="1" spc="-448" sz="22400">
                <a:latin typeface="+mn-lt"/>
                <a:ea typeface="+mn-ea"/>
                <a:cs typeface="+mn-cs"/>
                <a:sym typeface="Graphik"/>
              </a:defRPr>
            </a:lvl4pPr>
            <a:lvl5pPr algn="ctr" defTabSz="825500">
              <a:lnSpc>
                <a:spcPct val="70000"/>
              </a:lnSpc>
              <a:defRPr b="1" spc="-448" sz="22400">
                <a:latin typeface="+mn-lt"/>
                <a:ea typeface="+mn-ea"/>
                <a:cs typeface="+mn-cs"/>
                <a:sym typeface="Graphik"/>
              </a:defRPr>
            </a:lvl5pPr>
          </a:lstStyle>
          <a:p>
            <a:pPr/>
            <a:r>
              <a:t>100%</a:t>
            </a:r>
          </a:p>
          <a:p>
            <a:pPr lvl="1"/>
            <a:r>
              <a:t/>
            </a:r>
          </a:p>
          <a:p>
            <a:pPr lvl="2"/>
            <a:r>
              <a:t/>
            </a:r>
          </a:p>
          <a:p>
            <a:pPr lvl="3"/>
            <a:r>
              <a:t/>
            </a:r>
          </a:p>
          <a:p>
            <a:pPr lvl="4"/>
            <a:r>
              <a:t/>
            </a:r>
          </a:p>
        </p:txBody>
      </p:sp>
      <p:sp>
        <p:nvSpPr>
          <p:cNvPr id="139"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pc="-44" sz="2200"/>
            </a:pPr>
          </a:p>
        </p:txBody>
      </p:sp>
      <p:sp>
        <p:nvSpPr>
          <p:cNvPr id="140" name="Fact information"/>
          <p:cNvSpPr txBox="1"/>
          <p:nvPr>
            <p:ph type="body" sz="quarter" idx="21" hasCustomPrompt="1"/>
          </p:nvPr>
        </p:nvSpPr>
        <p:spPr>
          <a:xfrm>
            <a:off x="1295400" y="8117284"/>
            <a:ext cx="21869400" cy="592456"/>
          </a:xfrm>
          <a:prstGeom prst="rect">
            <a:avLst/>
          </a:prstGeom>
        </p:spPr>
        <p:txBody>
          <a:bodyPr/>
          <a:lstStyle>
            <a:lvl1pPr algn="ctr" defTabSz="490727">
              <a:spcBef>
                <a:spcPts val="2600"/>
              </a:spcBef>
              <a:defRPr spc="-88" sz="2940"/>
            </a:lvl1pPr>
          </a:lstStyle>
          <a:p>
            <a:pPr/>
            <a:r>
              <a:t>Fact information</a:t>
            </a:r>
          </a:p>
        </p:txBody>
      </p:sp>
      <p:sp>
        <p:nvSpPr>
          <p:cNvPr id="14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solidFill>
          <a:srgbClr val="FFFFFF"/>
        </a:solidFill>
      </p:bgPr>
    </p:bg>
    <p:spTree>
      <p:nvGrpSpPr>
        <p:cNvPr id="1" name=""/>
        <p:cNvGrpSpPr/>
        <p:nvPr/>
      </p:nvGrpSpPr>
      <p:grpSpPr>
        <a:xfrm>
          <a:off x="0" y="0"/>
          <a:ext cx="0" cy="0"/>
          <a:chOff x="0" y="0"/>
          <a:chExt cx="0" cy="0"/>
        </a:xfrm>
      </p:grpSpPr>
      <p:sp>
        <p:nvSpPr>
          <p:cNvPr id="148" name="Attribution"/>
          <p:cNvSpPr txBox="1"/>
          <p:nvPr>
            <p:ph type="body" sz="quarter" idx="21" hasCustomPrompt="1"/>
          </p:nvPr>
        </p:nvSpPr>
        <p:spPr>
          <a:xfrm>
            <a:off x="2252674" y="10353079"/>
            <a:ext cx="20691414" cy="567945"/>
          </a:xfrm>
          <a:prstGeom prst="rect">
            <a:avLst/>
          </a:prstGeom>
        </p:spPr>
        <p:txBody>
          <a:bodyPr/>
          <a:lstStyle>
            <a:lvl1pPr defTabSz="584200">
              <a:defRPr spc="-84" sz="2800"/>
            </a:lvl1pPr>
          </a:lstStyle>
          <a:p>
            <a:pPr/>
            <a:r>
              <a:t>Attribution </a:t>
            </a:r>
          </a:p>
        </p:txBody>
      </p:sp>
      <p:sp>
        <p:nvSpPr>
          <p:cNvPr id="149"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pc="-44" sz="2200"/>
            </a:pPr>
          </a:p>
        </p:txBody>
      </p:sp>
      <p:sp>
        <p:nvSpPr>
          <p:cNvPr id="150" name="Body Level One…"/>
          <p:cNvSpPr txBox="1"/>
          <p:nvPr>
            <p:ph type="body" sz="half" idx="1" hasCustomPrompt="1"/>
          </p:nvPr>
        </p:nvSpPr>
        <p:spPr>
          <a:xfrm>
            <a:off x="1439912" y="4332885"/>
            <a:ext cx="21504176" cy="5497468"/>
          </a:xfrm>
          <a:prstGeom prst="rect">
            <a:avLst/>
          </a:prstGeom>
        </p:spPr>
        <p:txBody>
          <a:bodyPr anchor="b"/>
          <a:lstStyle>
            <a:lvl1pPr marL="714375" indent="-714375" defTabSz="1160859">
              <a:lnSpc>
                <a:spcPct val="70000"/>
              </a:lnSpc>
              <a:defRPr b="1" i="1" spc="-532" sz="13300">
                <a:latin typeface="+mn-lt"/>
                <a:ea typeface="+mn-ea"/>
                <a:cs typeface="+mn-cs"/>
                <a:sym typeface="Graphik"/>
              </a:defRPr>
            </a:lvl1pPr>
            <a:lvl2pPr marL="714375" indent="-257175" defTabSz="1160859">
              <a:lnSpc>
                <a:spcPct val="70000"/>
              </a:lnSpc>
              <a:defRPr b="1" i="1" spc="-532" sz="13300">
                <a:latin typeface="+mn-lt"/>
                <a:ea typeface="+mn-ea"/>
                <a:cs typeface="+mn-cs"/>
                <a:sym typeface="Graphik"/>
              </a:defRPr>
            </a:lvl2pPr>
            <a:lvl3pPr marL="714375" indent="200025" defTabSz="1160859">
              <a:lnSpc>
                <a:spcPct val="70000"/>
              </a:lnSpc>
              <a:defRPr b="1" i="1" spc="-532" sz="13300">
                <a:latin typeface="+mn-lt"/>
                <a:ea typeface="+mn-ea"/>
                <a:cs typeface="+mn-cs"/>
                <a:sym typeface="Graphik"/>
              </a:defRPr>
            </a:lvl3pPr>
            <a:lvl4pPr marL="714375" indent="657225" defTabSz="1160859">
              <a:lnSpc>
                <a:spcPct val="70000"/>
              </a:lnSpc>
              <a:defRPr b="1" i="1" spc="-532" sz="13300">
                <a:latin typeface="+mn-lt"/>
                <a:ea typeface="+mn-ea"/>
                <a:cs typeface="+mn-cs"/>
                <a:sym typeface="Graphik"/>
              </a:defRPr>
            </a:lvl4pPr>
            <a:lvl5pPr marL="714375" indent="1114425" defTabSz="1160859">
              <a:lnSpc>
                <a:spcPct val="70000"/>
              </a:lnSpc>
              <a:defRPr b="1" i="1" spc="-532" sz="13300">
                <a:latin typeface="+mn-lt"/>
                <a:ea typeface="+mn-ea"/>
                <a:cs typeface="+mn-cs"/>
                <a:sym typeface="Graphik"/>
              </a:defRPr>
            </a:lvl5pPr>
          </a:lstStyle>
          <a:p>
            <a:pPr/>
            <a:r>
              <a:t>“Notable Quote”</a:t>
            </a:r>
          </a:p>
          <a:p>
            <a:pPr lvl="1"/>
            <a:r>
              <a:t/>
            </a:r>
          </a:p>
          <a:p>
            <a:pPr lvl="2"/>
            <a:r>
              <a:t/>
            </a:r>
          </a:p>
          <a:p>
            <a:pPr lvl="3"/>
            <a:r>
              <a:t/>
            </a:r>
          </a:p>
          <a:p>
            <a:pPr lvl="4"/>
            <a:r>
              <a:t/>
            </a:r>
          </a:p>
        </p:txBody>
      </p:sp>
      <p:sp>
        <p:nvSpPr>
          <p:cNvPr id="15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solidFill>
          <a:srgbClr val="FFFFFF"/>
        </a:solidFill>
      </p:bgPr>
    </p:bg>
    <p:spTree>
      <p:nvGrpSpPr>
        <p:cNvPr id="1" name=""/>
        <p:cNvGrpSpPr/>
        <p:nvPr/>
      </p:nvGrpSpPr>
      <p:grpSpPr>
        <a:xfrm>
          <a:off x="0" y="0"/>
          <a:ext cx="0" cy="0"/>
          <a:chOff x="0" y="0"/>
          <a:chExt cx="0" cy="0"/>
        </a:xfrm>
      </p:grpSpPr>
      <p:sp>
        <p:nvSpPr>
          <p:cNvPr id="158" name="Side view of a person wearing a yellow hooded jacket in front of yellow shutters"/>
          <p:cNvSpPr/>
          <p:nvPr>
            <p:ph type="pic" idx="21"/>
          </p:nvPr>
        </p:nvSpPr>
        <p:spPr>
          <a:xfrm>
            <a:off x="4076700" y="-3937000"/>
            <a:ext cx="26492200" cy="17661467"/>
          </a:xfrm>
          <a:prstGeom prst="rect">
            <a:avLst/>
          </a:prstGeom>
        </p:spPr>
        <p:txBody>
          <a:bodyPr lIns="91439" tIns="45719" rIns="91439" bIns="45719">
            <a:noAutofit/>
          </a:bodyPr>
          <a:lstStyle/>
          <a:p>
            <a:pPr/>
          </a:p>
        </p:txBody>
      </p:sp>
      <p:sp>
        <p:nvSpPr>
          <p:cNvPr id="159" name="View of the back of person with a yellow top looking through an opening in a stone wall"/>
          <p:cNvSpPr/>
          <p:nvPr>
            <p:ph type="pic" sz="half" idx="22"/>
          </p:nvPr>
        </p:nvSpPr>
        <p:spPr>
          <a:xfrm>
            <a:off x="-1" y="-525805"/>
            <a:ext cx="12065001" cy="7782610"/>
          </a:xfrm>
          <a:prstGeom prst="rect">
            <a:avLst/>
          </a:prstGeom>
        </p:spPr>
        <p:txBody>
          <a:bodyPr lIns="91439" tIns="45719" rIns="91439" bIns="45719">
            <a:noAutofit/>
          </a:bodyPr>
          <a:lstStyle/>
          <a:p>
            <a:pPr/>
          </a:p>
        </p:txBody>
      </p:sp>
      <p:sp>
        <p:nvSpPr>
          <p:cNvPr id="160" name="Person with a big smile wearing a blue top in front of a blue wall"/>
          <p:cNvSpPr/>
          <p:nvPr>
            <p:ph type="pic" sz="half" idx="23"/>
          </p:nvPr>
        </p:nvSpPr>
        <p:spPr>
          <a:xfrm>
            <a:off x="-1" y="6384784"/>
            <a:ext cx="12065001" cy="8048238"/>
          </a:xfrm>
          <a:prstGeom prst="rect">
            <a:avLst/>
          </a:prstGeom>
        </p:spPr>
        <p:txBody>
          <a:bodyPr lIns="91439" tIns="45719" rIns="91439" bIns="45719">
            <a:noAutofit/>
          </a:bodyPr>
          <a:lstStyle/>
          <a:p>
            <a:pPr/>
          </a:p>
        </p:txBody>
      </p:sp>
      <p:sp>
        <p:nvSpPr>
          <p:cNvPr id="16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68" name="Person in blue jeans and jean jacket against a solid red and purple wall"/>
          <p:cNvSpPr/>
          <p:nvPr>
            <p:ph type="pic" idx="21"/>
          </p:nvPr>
        </p:nvSpPr>
        <p:spPr>
          <a:xfrm>
            <a:off x="0" y="-1266000"/>
            <a:ext cx="24384000" cy="16248002"/>
          </a:xfrm>
          <a:prstGeom prst="rect">
            <a:avLst/>
          </a:prstGeom>
        </p:spPr>
        <p:txBody>
          <a:bodyPr lIns="91439" tIns="45719" rIns="91439" bIns="45719">
            <a:noAutofit/>
          </a:bodyPr>
          <a:lstStyle/>
          <a:p>
            <a:pPr/>
          </a:p>
        </p:txBody>
      </p:sp>
      <p:sp>
        <p:nvSpPr>
          <p:cNvPr id="169"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7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FFFFFF"/>
        </a:solidFill>
      </p:bgPr>
    </p:bg>
    <p:spTree>
      <p:nvGrpSpPr>
        <p:cNvPr id="1" name=""/>
        <p:cNvGrpSpPr/>
        <p:nvPr/>
      </p:nvGrpSpPr>
      <p:grpSpPr>
        <a:xfrm>
          <a:off x="0" y="0"/>
          <a:ext cx="0" cy="0"/>
          <a:chOff x="0" y="0"/>
          <a:chExt cx="0" cy="0"/>
        </a:xfrm>
      </p:grpSpPr>
      <p:sp>
        <p:nvSpPr>
          <p:cNvPr id="20" name="Smiling person wearing sunglasses and a yellow top against a teal background"/>
          <p:cNvSpPr/>
          <p:nvPr>
            <p:ph type="pic" idx="21"/>
          </p:nvPr>
        </p:nvSpPr>
        <p:spPr>
          <a:xfrm>
            <a:off x="-685800" y="-6146800"/>
            <a:ext cx="34201100" cy="20089980"/>
          </a:xfrm>
          <a:prstGeom prst="rect">
            <a:avLst/>
          </a:prstGeom>
        </p:spPr>
        <p:txBody>
          <a:bodyPr lIns="91439" tIns="45719" rIns="91439" bIns="45719">
            <a:noAutofit/>
          </a:bodyPr>
          <a:lstStyle/>
          <a:p>
            <a:pPr/>
          </a:p>
        </p:txBody>
      </p:sp>
      <p:sp>
        <p:nvSpPr>
          <p:cNvPr id="21" name="Presentation Title"/>
          <p:cNvSpPr txBox="1"/>
          <p:nvPr>
            <p:ph type="title" hasCustomPrompt="1"/>
          </p:nvPr>
        </p:nvSpPr>
        <p:spPr>
          <a:xfrm>
            <a:off x="1295400" y="4384675"/>
            <a:ext cx="21869400" cy="4699000"/>
          </a:xfrm>
          <a:prstGeom prst="rect">
            <a:avLst/>
          </a:prstGeom>
        </p:spPr>
        <p:txBody>
          <a:bodyPr/>
          <a:lstStyle/>
          <a:p>
            <a:pPr/>
            <a:r>
              <a:t>Presentation Title</a:t>
            </a:r>
          </a:p>
        </p:txBody>
      </p:sp>
      <p:sp>
        <p:nvSpPr>
          <p:cNvPr id="22" name="Body Level One…"/>
          <p:cNvSpPr txBox="1"/>
          <p:nvPr>
            <p:ph type="body" sz="quarter" idx="1" hasCustomPrompt="1"/>
          </p:nvPr>
        </p:nvSpPr>
        <p:spPr>
          <a:xfrm>
            <a:off x="1295400" y="9268776"/>
            <a:ext cx="21869400" cy="1422714"/>
          </a:xfrm>
          <a:prstGeom prst="rect">
            <a:avLst/>
          </a:prstGeom>
        </p:spPr>
        <p:txBody>
          <a:bodyPr/>
          <a:lstStyle/>
          <a:p>
            <a:pPr/>
            <a:r>
              <a:t>Presentation Subtitle</a:t>
            </a:r>
          </a:p>
          <a:p>
            <a:pPr lvl="1"/>
            <a:r>
              <a:t/>
            </a:r>
          </a:p>
          <a:p>
            <a:pPr lvl="2"/>
            <a:r>
              <a:t/>
            </a:r>
          </a:p>
          <a:p>
            <a:pPr lvl="3"/>
            <a:r>
              <a:t/>
            </a:r>
          </a:p>
          <a:p>
            <a:pPr lvl="4"/>
            <a:r>
              <a:t/>
            </a:r>
          </a:p>
        </p:txBody>
      </p:sp>
      <p:sp>
        <p:nvSpPr>
          <p:cNvPr id="2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solidFill>
          <a:srgbClr val="FFFFFF"/>
        </a:solidFill>
      </p:bgPr>
    </p:bg>
    <p:spTree>
      <p:nvGrpSpPr>
        <p:cNvPr id="1" name=""/>
        <p:cNvGrpSpPr/>
        <p:nvPr/>
      </p:nvGrpSpPr>
      <p:grpSpPr>
        <a:xfrm>
          <a:off x="0" y="0"/>
          <a:ext cx="0" cy="0"/>
          <a:chOff x="0" y="0"/>
          <a:chExt cx="0" cy="0"/>
        </a:xfrm>
      </p:grpSpPr>
      <p:sp>
        <p:nvSpPr>
          <p:cNvPr id="30" name="Side view of a person wearing a yellow hooded jacket in front of yellow shutters"/>
          <p:cNvSpPr/>
          <p:nvPr>
            <p:ph type="pic" idx="21"/>
          </p:nvPr>
        </p:nvSpPr>
        <p:spPr>
          <a:xfrm>
            <a:off x="8922063" y="-1"/>
            <a:ext cx="20573998" cy="13716000"/>
          </a:xfrm>
          <a:prstGeom prst="rect">
            <a:avLst/>
          </a:prstGeom>
        </p:spPr>
        <p:txBody>
          <a:bodyPr lIns="91439" tIns="45719" rIns="91439" bIns="45719">
            <a:noAutofit/>
          </a:bodyPr>
          <a:lstStyle/>
          <a:p>
            <a:pPr/>
          </a:p>
        </p:txBody>
      </p:sp>
      <p:sp>
        <p:nvSpPr>
          <p:cNvPr id="31" name="Slide Title"/>
          <p:cNvSpPr txBox="1"/>
          <p:nvPr>
            <p:ph type="title" hasCustomPrompt="1"/>
          </p:nvPr>
        </p:nvSpPr>
        <p:spPr>
          <a:xfrm>
            <a:off x="1295400" y="3743016"/>
            <a:ext cx="11442700" cy="5334001"/>
          </a:xfrm>
          <a:prstGeom prst="rect">
            <a:avLst/>
          </a:prstGeom>
        </p:spPr>
        <p:txBody>
          <a:bodyPr/>
          <a:lstStyle/>
          <a:p>
            <a:pPr/>
            <a:r>
              <a:t>Slide Title</a:t>
            </a:r>
          </a:p>
        </p:txBody>
      </p:sp>
      <p:sp>
        <p:nvSpPr>
          <p:cNvPr id="32" name="Body Level One…"/>
          <p:cNvSpPr txBox="1"/>
          <p:nvPr>
            <p:ph type="body" sz="quarter" idx="1" hasCustomPrompt="1"/>
          </p:nvPr>
        </p:nvSpPr>
        <p:spPr>
          <a:xfrm>
            <a:off x="1295400" y="9271000"/>
            <a:ext cx="11442700" cy="3175000"/>
          </a:xfrm>
          <a:prstGeom prst="rect">
            <a:avLst/>
          </a:prstGeom>
        </p:spPr>
        <p:txBody>
          <a:bodyPr/>
          <a:lstStyle/>
          <a:p>
            <a:pPr/>
            <a:r>
              <a:t>Slide Subtitle</a:t>
            </a:r>
          </a:p>
          <a:p>
            <a:pPr lvl="1"/>
            <a:r>
              <a:t/>
            </a:r>
          </a:p>
          <a:p>
            <a:pPr lvl="2"/>
            <a:r>
              <a:t/>
            </a:r>
          </a:p>
          <a:p>
            <a:pPr lvl="3"/>
            <a:r>
              <a:t/>
            </a:r>
          </a:p>
          <a:p>
            <a:pPr lvl="4"/>
            <a:r>
              <a:t/>
            </a:r>
          </a:p>
        </p:txBody>
      </p:sp>
      <p:sp>
        <p:nvSpPr>
          <p:cNvPr id="3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40"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41" name="Slide Subtitle"/>
          <p:cNvSpPr txBox="1"/>
          <p:nvPr>
            <p:ph type="body" sz="quarter" idx="22" hasCustomPrompt="1"/>
          </p:nvPr>
        </p:nvSpPr>
        <p:spPr>
          <a:xfrm>
            <a:off x="1295400" y="3543455"/>
            <a:ext cx="21869400" cy="694056"/>
          </a:xfrm>
          <a:prstGeom prst="rect">
            <a:avLst/>
          </a:prstGeom>
        </p:spPr>
        <p:txBody>
          <a:bodyPr/>
          <a:lstStyle/>
          <a:p>
            <a:pPr/>
            <a:r>
              <a:t>Slide Subtitle</a:t>
            </a:r>
          </a:p>
        </p:txBody>
      </p:sp>
      <p:sp>
        <p:nvSpPr>
          <p:cNvPr id="42"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pc="-44" sz="2200"/>
            </a:pPr>
          </a:p>
        </p:txBody>
      </p:sp>
      <p:sp>
        <p:nvSpPr>
          <p:cNvPr id="43" name="Slide Title"/>
          <p:cNvSpPr txBox="1"/>
          <p:nvPr>
            <p:ph type="title" hasCustomPrompt="1"/>
          </p:nvPr>
        </p:nvSpPr>
        <p:spPr>
          <a:xfrm>
            <a:off x="1295400" y="1620697"/>
            <a:ext cx="21869400" cy="1778386"/>
          </a:xfrm>
          <a:prstGeom prst="rect">
            <a:avLst/>
          </a:prstGeom>
        </p:spPr>
        <p:txBody>
          <a:bodyPr anchor="t"/>
          <a:lstStyle>
            <a:lvl1pPr defTabSz="584200">
              <a:defRPr spc="0" sz="10000">
                <a:solidFill>
                  <a:srgbClr val="FFFFFF"/>
                </a:solidFill>
                <a:effectLst>
                  <a:outerShdw sx="100000" sy="100000" kx="0" ky="0" algn="b" rotWithShape="0" blurRad="12700" dist="63500" dir="1680000">
                    <a:srgbClr val="4D4D4D"/>
                  </a:outerShdw>
                </a:effectLst>
              </a:defRPr>
            </a:lvl1pPr>
          </a:lstStyle>
          <a:p>
            <a:pPr/>
            <a:r>
              <a:t>Slide Title</a:t>
            </a:r>
          </a:p>
        </p:txBody>
      </p:sp>
      <p:sp>
        <p:nvSpPr>
          <p:cNvPr id="44" name="Body Level One…"/>
          <p:cNvSpPr txBox="1"/>
          <p:nvPr>
            <p:ph type="body" idx="1" hasCustomPrompt="1"/>
          </p:nvPr>
        </p:nvSpPr>
        <p:spPr>
          <a:xfrm>
            <a:off x="1295400" y="5270500"/>
            <a:ext cx="21869400" cy="7137400"/>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45" name="Slide Number"/>
          <p:cNvSpPr txBox="1"/>
          <p:nvPr>
            <p:ph type="sldNum" sz="quarter" idx="2"/>
          </p:nvPr>
        </p:nvSpPr>
        <p:spPr>
          <a:xfrm>
            <a:off x="23558499" y="12981031"/>
            <a:ext cx="361189" cy="404115"/>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FFFFFF"/>
        </a:solidFill>
      </p:bgPr>
    </p:bg>
    <p:spTree>
      <p:nvGrpSpPr>
        <p:cNvPr id="1" name=""/>
        <p:cNvGrpSpPr/>
        <p:nvPr/>
      </p:nvGrpSpPr>
      <p:grpSpPr>
        <a:xfrm>
          <a:off x="0" y="0"/>
          <a:ext cx="0" cy="0"/>
          <a:chOff x="0" y="0"/>
          <a:chExt cx="0" cy="0"/>
        </a:xfrm>
      </p:grpSpPr>
      <p:sp>
        <p:nvSpPr>
          <p:cNvPr id="52"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53" name="Body Level One…"/>
          <p:cNvSpPr txBox="1"/>
          <p:nvPr>
            <p:ph type="body" idx="1" hasCustomPrompt="1"/>
          </p:nvPr>
        </p:nvSpPr>
        <p:spPr>
          <a:xfrm>
            <a:off x="1295400" y="5270500"/>
            <a:ext cx="21869400" cy="7135317"/>
          </a:xfrm>
          <a:prstGeom prst="rect">
            <a:avLst/>
          </a:prstGeom>
        </p:spPr>
        <p:txBody>
          <a:bodyPr numCol="2" spcCol="1093469"/>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54"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pc="-44" sz="2200"/>
            </a:pPr>
          </a:p>
        </p:txBody>
      </p:sp>
      <p:sp>
        <p:nvSpPr>
          <p:cNvPr id="5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FFFFFF"/>
        </a:solidFill>
      </p:bgPr>
    </p:bg>
    <p:spTree>
      <p:nvGrpSpPr>
        <p:cNvPr id="1" name=""/>
        <p:cNvGrpSpPr/>
        <p:nvPr/>
      </p:nvGrpSpPr>
      <p:grpSpPr>
        <a:xfrm>
          <a:off x="0" y="0"/>
          <a:ext cx="0" cy="0"/>
          <a:chOff x="0" y="0"/>
          <a:chExt cx="0" cy="0"/>
        </a:xfrm>
      </p:grpSpPr>
      <p:sp>
        <p:nvSpPr>
          <p:cNvPr id="62" name="Person with a big smile wearing a blue top in front of a blue wall"/>
          <p:cNvSpPr/>
          <p:nvPr>
            <p:ph type="pic" idx="21"/>
          </p:nvPr>
        </p:nvSpPr>
        <p:spPr>
          <a:xfrm>
            <a:off x="10236489" y="-1"/>
            <a:ext cx="20561460" cy="13716000"/>
          </a:xfrm>
          <a:prstGeom prst="rect">
            <a:avLst/>
          </a:prstGeom>
        </p:spPr>
        <p:txBody>
          <a:bodyPr lIns="91439" tIns="45719" rIns="91439" bIns="45719">
            <a:noAutofit/>
          </a:bodyPr>
          <a:lstStyle/>
          <a:p>
            <a:pPr/>
          </a:p>
        </p:txBody>
      </p:sp>
      <p:sp>
        <p:nvSpPr>
          <p:cNvPr id="63" name="Body Level One…"/>
          <p:cNvSpPr txBox="1"/>
          <p:nvPr>
            <p:ph type="body" sz="half" idx="1" hasCustomPrompt="1"/>
          </p:nvPr>
        </p:nvSpPr>
        <p:spPr>
          <a:xfrm>
            <a:off x="1295400" y="5257800"/>
            <a:ext cx="11442700" cy="6886575"/>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64" name="Rectangle"/>
          <p:cNvSpPr/>
          <p:nvPr/>
        </p:nvSpPr>
        <p:spPr>
          <a:xfrm>
            <a:off x="0" y="990550"/>
            <a:ext cx="12538389" cy="279401"/>
          </a:xfrm>
          <a:prstGeom prst="rect">
            <a:avLst/>
          </a:prstGeom>
          <a:solidFill>
            <a:schemeClr val="accent4"/>
          </a:solidFill>
          <a:ln w="12700">
            <a:miter lim="400000"/>
          </a:ln>
        </p:spPr>
        <p:txBody>
          <a:bodyPr lIns="50800" tIns="50800" rIns="50800" bIns="50800" anchor="ctr"/>
          <a:lstStyle/>
          <a:p>
            <a:pPr algn="ctr" defTabSz="821531">
              <a:defRPr spc="-44" sz="2200"/>
            </a:pPr>
          </a:p>
        </p:txBody>
      </p:sp>
      <p:sp>
        <p:nvSpPr>
          <p:cNvPr id="65" name="Author and Date"/>
          <p:cNvSpPr txBox="1"/>
          <p:nvPr>
            <p:ph type="body" sz="quarter" idx="22" hasCustomPrompt="1"/>
          </p:nvPr>
        </p:nvSpPr>
        <p:spPr>
          <a:xfrm>
            <a:off x="1295400" y="12955885"/>
            <a:ext cx="114427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66" name="Slide Title"/>
          <p:cNvSpPr txBox="1"/>
          <p:nvPr>
            <p:ph type="title" hasCustomPrompt="1"/>
          </p:nvPr>
        </p:nvSpPr>
        <p:spPr>
          <a:xfrm>
            <a:off x="1295400" y="1625600"/>
            <a:ext cx="11442700" cy="2466975"/>
          </a:xfrm>
          <a:prstGeom prst="rect">
            <a:avLst/>
          </a:prstGeom>
        </p:spPr>
        <p:txBody>
          <a:bodyPr anchor="t"/>
          <a:lstStyle>
            <a:lvl1pPr defTabSz="584200">
              <a:defRPr spc="0" sz="10000">
                <a:solidFill>
                  <a:srgbClr val="FFFFFF"/>
                </a:solidFill>
                <a:effectLst>
                  <a:outerShdw sx="100000" sy="100000" kx="0" ky="0" algn="b" rotWithShape="0" blurRad="12700" dist="63500" dir="1680000">
                    <a:srgbClr val="4D4D4D"/>
                  </a:outerShdw>
                </a:effectLst>
              </a:defRPr>
            </a:lvl1pPr>
          </a:lstStyle>
          <a:p>
            <a:pPr/>
            <a:r>
              <a:t>Slide Title</a:t>
            </a:r>
          </a:p>
        </p:txBody>
      </p:sp>
      <p:sp>
        <p:nvSpPr>
          <p:cNvPr id="67" name="Slide Subtitle"/>
          <p:cNvSpPr txBox="1"/>
          <p:nvPr>
            <p:ph type="body" sz="quarter" idx="23" hasCustomPrompt="1"/>
          </p:nvPr>
        </p:nvSpPr>
        <p:spPr>
          <a:xfrm>
            <a:off x="1295400" y="4092575"/>
            <a:ext cx="11442701" cy="678372"/>
          </a:xfrm>
          <a:prstGeom prst="rect">
            <a:avLst/>
          </a:prstGeom>
        </p:spPr>
        <p:txBody>
          <a:bodyPr/>
          <a:lstStyle>
            <a:lvl1pPr defTabSz="566674">
              <a:defRPr spc="-101" sz="3395"/>
            </a:lvl1pPr>
          </a:lstStyle>
          <a:p>
            <a:pPr/>
            <a:r>
              <a:t>Slide Subtitle</a:t>
            </a:r>
          </a:p>
        </p:txBody>
      </p:sp>
      <p:sp>
        <p:nvSpPr>
          <p:cNvPr id="68"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bg>
      <p:bgPr>
        <a:solidFill>
          <a:srgbClr val="FFFFFF"/>
        </a:solidFill>
      </p:bgPr>
    </p:bg>
    <p:spTree>
      <p:nvGrpSpPr>
        <p:cNvPr id="1" name=""/>
        <p:cNvGrpSpPr/>
        <p:nvPr/>
      </p:nvGrpSpPr>
      <p:grpSpPr>
        <a:xfrm>
          <a:off x="0" y="0"/>
          <a:ext cx="0" cy="0"/>
          <a:chOff x="0" y="0"/>
          <a:chExt cx="0" cy="0"/>
        </a:xfrm>
      </p:grpSpPr>
      <p:sp>
        <p:nvSpPr>
          <p:cNvPr id="75" name="Body Level One…"/>
          <p:cNvSpPr txBox="1"/>
          <p:nvPr>
            <p:ph type="body" sz="half" idx="1" hasCustomPrompt="1"/>
          </p:nvPr>
        </p:nvSpPr>
        <p:spPr>
          <a:xfrm>
            <a:off x="1295400" y="5257800"/>
            <a:ext cx="11442700" cy="6886575"/>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76"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1">
              <a:defRPr spc="-44" sz="2200"/>
            </a:pPr>
          </a:p>
        </p:txBody>
      </p:sp>
      <p:sp>
        <p:nvSpPr>
          <p:cNvPr id="77" name="Author and Date"/>
          <p:cNvSpPr txBox="1"/>
          <p:nvPr>
            <p:ph type="body" sz="quarter" idx="21" hasCustomPrompt="1"/>
          </p:nvPr>
        </p:nvSpPr>
        <p:spPr>
          <a:xfrm>
            <a:off x="1295400" y="12955885"/>
            <a:ext cx="114427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78" name="Slide Title"/>
          <p:cNvSpPr txBox="1"/>
          <p:nvPr>
            <p:ph type="title" hasCustomPrompt="1"/>
          </p:nvPr>
        </p:nvSpPr>
        <p:spPr>
          <a:xfrm>
            <a:off x="1295400" y="1625600"/>
            <a:ext cx="11442700" cy="2466975"/>
          </a:xfrm>
          <a:prstGeom prst="rect">
            <a:avLst/>
          </a:prstGeom>
        </p:spPr>
        <p:txBody>
          <a:bodyPr anchor="t"/>
          <a:lstStyle>
            <a:lvl1pPr defTabSz="584200">
              <a:defRPr spc="0" sz="10000">
                <a:solidFill>
                  <a:srgbClr val="FFFFFF"/>
                </a:solidFill>
                <a:effectLst>
                  <a:outerShdw sx="100000" sy="100000" kx="0" ky="0" algn="b" rotWithShape="0" blurRad="12700" dist="63500" dir="1680000">
                    <a:srgbClr val="4D4D4D"/>
                  </a:outerShdw>
                </a:effectLst>
              </a:defRPr>
            </a:lvl1pPr>
          </a:lstStyle>
          <a:p>
            <a:pPr/>
            <a:r>
              <a:t>Slide Title</a:t>
            </a:r>
          </a:p>
        </p:txBody>
      </p:sp>
      <p:sp>
        <p:nvSpPr>
          <p:cNvPr id="79" name="Slide Subtitle"/>
          <p:cNvSpPr txBox="1"/>
          <p:nvPr>
            <p:ph type="body" sz="quarter" idx="22" hasCustomPrompt="1"/>
          </p:nvPr>
        </p:nvSpPr>
        <p:spPr>
          <a:xfrm>
            <a:off x="1295400" y="4092575"/>
            <a:ext cx="11442701" cy="678372"/>
          </a:xfrm>
          <a:prstGeom prst="rect">
            <a:avLst/>
          </a:prstGeom>
        </p:spPr>
        <p:txBody>
          <a:bodyPr/>
          <a:lstStyle>
            <a:lvl1pPr defTabSz="566674">
              <a:defRPr spc="-101" sz="3395"/>
            </a:lvl1pPr>
          </a:lstStyle>
          <a:p>
            <a:pPr/>
            <a:r>
              <a:t>Slide Subtitle</a:t>
            </a:r>
          </a:p>
        </p:txBody>
      </p:sp>
      <p:sp>
        <p:nvSpPr>
          <p:cNvPr id="8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bg>
      <p:bgPr>
        <a:solidFill>
          <a:srgbClr val="FFFFFF"/>
        </a:solidFill>
      </p:bgPr>
    </p:bg>
    <p:spTree>
      <p:nvGrpSpPr>
        <p:cNvPr id="1" name=""/>
        <p:cNvGrpSpPr/>
        <p:nvPr/>
      </p:nvGrpSpPr>
      <p:grpSpPr>
        <a:xfrm>
          <a:off x="0" y="0"/>
          <a:ext cx="0" cy="0"/>
          <a:chOff x="0" y="0"/>
          <a:chExt cx="0" cy="0"/>
        </a:xfrm>
      </p:grpSpPr>
      <p:sp>
        <p:nvSpPr>
          <p:cNvPr id="87" name="Body Level One…"/>
          <p:cNvSpPr txBox="1"/>
          <p:nvPr>
            <p:ph type="body" sz="half" idx="1" hasCustomPrompt="1"/>
          </p:nvPr>
        </p:nvSpPr>
        <p:spPr>
          <a:xfrm>
            <a:off x="1295400" y="5257800"/>
            <a:ext cx="11442700" cy="6886575"/>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88" name="Rectangle"/>
          <p:cNvSpPr/>
          <p:nvPr/>
        </p:nvSpPr>
        <p:spPr>
          <a:xfrm>
            <a:off x="0" y="990550"/>
            <a:ext cx="12538389" cy="279401"/>
          </a:xfrm>
          <a:prstGeom prst="rect">
            <a:avLst/>
          </a:prstGeom>
          <a:solidFill>
            <a:schemeClr val="accent4"/>
          </a:solidFill>
          <a:ln w="12700">
            <a:miter lim="400000"/>
          </a:ln>
        </p:spPr>
        <p:txBody>
          <a:bodyPr lIns="50800" tIns="50800" rIns="50800" bIns="50800" anchor="ctr"/>
          <a:lstStyle/>
          <a:p>
            <a:pPr algn="ctr" defTabSz="821531">
              <a:defRPr spc="-44" sz="2200"/>
            </a:pPr>
          </a:p>
        </p:txBody>
      </p:sp>
      <p:sp>
        <p:nvSpPr>
          <p:cNvPr id="89" name="Author and Date"/>
          <p:cNvSpPr txBox="1"/>
          <p:nvPr>
            <p:ph type="body" sz="quarter" idx="21" hasCustomPrompt="1"/>
          </p:nvPr>
        </p:nvSpPr>
        <p:spPr>
          <a:xfrm>
            <a:off x="1295400" y="12955885"/>
            <a:ext cx="114427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90" name="Slide Title"/>
          <p:cNvSpPr txBox="1"/>
          <p:nvPr>
            <p:ph type="title" hasCustomPrompt="1"/>
          </p:nvPr>
        </p:nvSpPr>
        <p:spPr>
          <a:xfrm>
            <a:off x="1295400" y="1625600"/>
            <a:ext cx="11442700" cy="2466975"/>
          </a:xfrm>
          <a:prstGeom prst="rect">
            <a:avLst/>
          </a:prstGeom>
        </p:spPr>
        <p:txBody>
          <a:bodyPr anchor="t"/>
          <a:lstStyle>
            <a:lvl1pPr defTabSz="584200">
              <a:defRPr spc="0" sz="10000">
                <a:solidFill>
                  <a:srgbClr val="FFFFFF"/>
                </a:solidFill>
                <a:effectLst>
                  <a:outerShdw sx="100000" sy="100000" kx="0" ky="0" algn="b" rotWithShape="0" blurRad="12700" dist="63500" dir="1680000">
                    <a:srgbClr val="4D4D4D"/>
                  </a:outerShdw>
                </a:effectLst>
              </a:defRPr>
            </a:lvl1pPr>
          </a:lstStyle>
          <a:p>
            <a:pPr/>
            <a:r>
              <a:t>Slide Title</a:t>
            </a:r>
          </a:p>
        </p:txBody>
      </p:sp>
      <p:sp>
        <p:nvSpPr>
          <p:cNvPr id="91" name="Slide Subtitle"/>
          <p:cNvSpPr txBox="1"/>
          <p:nvPr>
            <p:ph type="body" sz="quarter" idx="22" hasCustomPrompt="1"/>
          </p:nvPr>
        </p:nvSpPr>
        <p:spPr>
          <a:xfrm>
            <a:off x="1295400" y="4092575"/>
            <a:ext cx="11442701" cy="678372"/>
          </a:xfrm>
          <a:prstGeom prst="rect">
            <a:avLst/>
          </a:prstGeom>
        </p:spPr>
        <p:txBody>
          <a:bodyPr/>
          <a:lstStyle>
            <a:lvl1pPr defTabSz="566674">
              <a:defRPr spc="-101" sz="3395"/>
            </a:lvl1pPr>
          </a:lstStyle>
          <a:p>
            <a:pPr/>
            <a:r>
              <a:t>Slide Subtitle</a:t>
            </a:r>
          </a:p>
        </p:txBody>
      </p:sp>
      <p:sp>
        <p:nvSpPr>
          <p:cNvPr id="92"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9" name="Section Title"/>
          <p:cNvSpPr txBox="1"/>
          <p:nvPr>
            <p:ph type="title" hasCustomPrompt="1"/>
          </p:nvPr>
        </p:nvSpPr>
        <p:spPr>
          <a:xfrm>
            <a:off x="1295400" y="5404408"/>
            <a:ext cx="21869400" cy="2881785"/>
          </a:xfrm>
          <a:prstGeom prst="rect">
            <a:avLst/>
          </a:prstGeom>
        </p:spPr>
        <p:txBody>
          <a:bodyPr anchor="ctr"/>
          <a:lstStyle>
            <a:lvl1pPr defTabSz="825500">
              <a:defRPr spc="-408" sz="10200"/>
            </a:lvl1pPr>
          </a:lstStyle>
          <a:p>
            <a:pPr/>
            <a:r>
              <a:t>Section Title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Presentation Title"/>
          <p:cNvSpPr txBox="1"/>
          <p:nvPr>
            <p:ph type="title" hasCustomPrompt="1"/>
          </p:nvPr>
        </p:nvSpPr>
        <p:spPr>
          <a:xfrm>
            <a:off x="1298349" y="4384675"/>
            <a:ext cx="21869401" cy="469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Presentation Title</a:t>
            </a:r>
          </a:p>
        </p:txBody>
      </p:sp>
      <p:sp>
        <p:nvSpPr>
          <p:cNvPr id="3" name="Body Level One…"/>
          <p:cNvSpPr txBox="1"/>
          <p:nvPr>
            <p:ph type="body" idx="1" hasCustomPrompt="1"/>
          </p:nvPr>
        </p:nvSpPr>
        <p:spPr>
          <a:xfrm>
            <a:off x="1298349" y="9268776"/>
            <a:ext cx="21869401" cy="14022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Presentation Subtitle </a:t>
            </a:r>
          </a:p>
          <a:p>
            <a:pPr lvl="1"/>
            <a:r>
              <a:t/>
            </a:r>
          </a:p>
          <a:p>
            <a:pPr lvl="2"/>
            <a:r>
              <a:t/>
            </a:r>
          </a:p>
          <a:p>
            <a:pPr lvl="3"/>
            <a:r>
              <a:t/>
            </a:r>
          </a:p>
          <a:p>
            <a:pPr lvl="4"/>
            <a:r>
              <a:t/>
            </a:r>
          </a:p>
        </p:txBody>
      </p:sp>
      <p:sp>
        <p:nvSpPr>
          <p:cNvPr id="4" name="Slide Number"/>
          <p:cNvSpPr txBox="1"/>
          <p:nvPr>
            <p:ph type="sldNum" sz="quarter" idx="2"/>
          </p:nvPr>
        </p:nvSpPr>
        <p:spPr>
          <a:xfrm>
            <a:off x="23558499" y="12979146"/>
            <a:ext cx="361189" cy="404115"/>
          </a:xfrm>
          <a:prstGeom prst="rect">
            <a:avLst/>
          </a:prstGeom>
          <a:ln w="12700">
            <a:miter lim="400000"/>
          </a:ln>
        </p:spPr>
        <p:txBody>
          <a:bodyPr wrap="none" lIns="50800" tIns="50800" rIns="50800" bIns="50800" anchor="b">
            <a:spAutoFit/>
          </a:bodyPr>
          <a:lstStyle>
            <a:lvl1pPr algn="ctr" defTabSz="3428914">
              <a:spcBef>
                <a:spcPts val="0"/>
              </a:spcBef>
              <a:defRPr sz="1800">
                <a:solidFill>
                  <a:srgbClr val="FFFFFF"/>
                </a:solidFill>
                <a:latin typeface="+mn-lt"/>
                <a:ea typeface="+mn-ea"/>
                <a:cs typeface="+mn-cs"/>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1pPr>
      <a:lvl2pPr marL="0" marR="0" indent="4572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2pPr>
      <a:lvl3pPr marL="0" marR="0" indent="9144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3pPr>
      <a:lvl4pPr marL="0" marR="0" indent="13716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4pPr>
      <a:lvl5pPr marL="0" marR="0" indent="18288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5pPr>
      <a:lvl6pPr marL="0" marR="0" indent="22860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6pPr>
      <a:lvl7pPr marL="0" marR="0" indent="27432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7pPr>
      <a:lvl8pPr marL="0" marR="0" indent="32004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8pPr>
      <a:lvl9pPr marL="0" marR="0" indent="36576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9pPr>
    </p:titleStyle>
    <p:bodyStyle>
      <a:lvl1pPr marL="0" marR="0" indent="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1pPr>
      <a:lvl2pPr marL="0" marR="0" indent="4572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2pPr>
      <a:lvl3pPr marL="0" marR="0" indent="9144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3pPr>
      <a:lvl4pPr marL="0" marR="0" indent="13716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4pPr>
      <a:lvl5pPr marL="0" marR="0" indent="18288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5pPr>
      <a:lvl6pPr marL="0" marR="0" indent="22860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6pPr>
      <a:lvl7pPr marL="0" marR="0" indent="27432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7pPr>
      <a:lvl8pPr marL="0" marR="0" indent="32004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8pPr>
      <a:lvl9pPr marL="0" marR="0" indent="36576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9pPr>
    </p:bodyStyle>
    <p:otherStyle>
      <a:lvl1pPr marL="0" marR="0" indent="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1pPr>
      <a:lvl2pPr marL="0" marR="0" indent="4572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2pPr>
      <a:lvl3pPr marL="0" marR="0" indent="9144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3pPr>
      <a:lvl4pPr marL="0" marR="0" indent="13716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4pPr>
      <a:lvl5pPr marL="0" marR="0" indent="18288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5pPr>
      <a:lvl6pPr marL="0" marR="0" indent="22860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6pPr>
      <a:lvl7pPr marL="0" marR="0" indent="27432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7pPr>
      <a:lvl8pPr marL="0" marR="0" indent="32004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8pPr>
      <a:lvl9pPr marL="0" marR="0" indent="36576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9.jpeg"/><Relationship Id="rId4"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jpeg"/><Relationship Id="rId4"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drive.google.com/drive/folders/1R3l0A9ZHspfPH1OoLi6VjQB1dg1e1mw7" TargetMode="External"/><Relationship Id="rId3" Type="http://schemas.openxmlformats.org/officeDocument/2006/relationships/hyperlink" Target="https://organizingmythoughts.org/in-chicago-we-run-toward-danger-together/"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jpeg"/><Relationship Id="rId4" Type="http://schemas.openxmlformats.org/officeDocument/2006/relationships/image" Target="../media/image1.png"/><Relationship Id="rId5"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jpeg"/><Relationship Id="rId4"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Smiling person wearing sunglasses and a yellow top against a teal background" descr="Smiling person wearing sunglasses and a yellow top against a teal background"/>
          <p:cNvPicPr>
            <a:picLocks noChangeAspect="1"/>
          </p:cNvPicPr>
          <p:nvPr>
            <p:ph type="pic" idx="21"/>
          </p:nvPr>
        </p:nvPicPr>
        <p:blipFill>
          <a:blip r:embed="rId3">
            <a:extLst/>
          </a:blip>
          <a:srcRect l="0" t="117" r="0" b="117"/>
          <a:stretch>
            <a:fillRect/>
          </a:stretch>
        </p:blipFill>
        <p:spPr>
          <a:xfrm>
            <a:off x="38100" y="-1"/>
            <a:ext cx="24384001" cy="13716001"/>
          </a:xfrm>
          <a:prstGeom prst="rect">
            <a:avLst/>
          </a:prstGeom>
        </p:spPr>
      </p:pic>
      <p:sp>
        <p:nvSpPr>
          <p:cNvPr id="186" name="Strategic and tactical decisions for positive engagement during challenging times"/>
          <p:cNvSpPr txBox="1"/>
          <p:nvPr>
            <p:ph type="title"/>
          </p:nvPr>
        </p:nvSpPr>
        <p:spPr>
          <a:prstGeom prst="rect">
            <a:avLst/>
          </a:prstGeom>
        </p:spPr>
        <p:txBody>
          <a:bodyPr/>
          <a:lstStyle>
            <a:lvl1pPr defTabSz="514095">
              <a:defRPr spc="0" sz="8800">
                <a:solidFill>
                  <a:srgbClr val="FFFFFF"/>
                </a:solidFill>
                <a:effectLst>
                  <a:outerShdw sx="100000" sy="100000" kx="0" ky="0" algn="b" rotWithShape="0" blurRad="11176" dist="55880" dir="1680000">
                    <a:srgbClr val="4D4D4D"/>
                  </a:outerShdw>
                </a:effectLst>
              </a:defRPr>
            </a:lvl1pPr>
          </a:lstStyle>
          <a:p>
            <a:pPr/>
            <a:r>
              <a:t>Strategic and tactical decisions for positive engagement during challenging times</a:t>
            </a:r>
          </a:p>
        </p:txBody>
      </p:sp>
      <p:sp>
        <p:nvSpPr>
          <p:cNvPr id="187" name="Jessamyn West…"/>
          <p:cNvSpPr txBox="1"/>
          <p:nvPr>
            <p:ph type="body" sz="quarter" idx="1"/>
          </p:nvPr>
        </p:nvSpPr>
        <p:spPr>
          <a:xfrm>
            <a:off x="1295400" y="9268776"/>
            <a:ext cx="21869400" cy="1496555"/>
          </a:xfrm>
          <a:prstGeom prst="rect">
            <a:avLst/>
          </a:prstGeom>
        </p:spPr>
        <p:txBody>
          <a:bodyPr/>
          <a:lstStyle/>
          <a:p>
            <a:pPr>
              <a:defRPr>
                <a:solidFill>
                  <a:srgbClr val="F8EFC3"/>
                </a:solidFill>
              </a:defRPr>
            </a:pPr>
            <a:r>
              <a:t>Jessamyn West</a:t>
            </a:r>
          </a:p>
          <a:p>
            <a:pPr>
              <a:defRPr>
                <a:solidFill>
                  <a:srgbClr val="F8EFC3"/>
                </a:solidFill>
              </a:defRPr>
            </a:pPr>
            <a:r>
              <a:t>kimball public library - flickr foundation - Vermont mutual aid society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Familiarize yourself with samizdat (ICE awareness zines, little free libraries of resistance)…"/>
          <p:cNvSpPr txBox="1"/>
          <p:nvPr>
            <p:ph type="body" sz="half" idx="1"/>
          </p:nvPr>
        </p:nvSpPr>
        <p:spPr>
          <a:xfrm>
            <a:off x="1295400" y="5257800"/>
            <a:ext cx="11442700" cy="7548843"/>
          </a:xfrm>
          <a:prstGeom prst="rect">
            <a:avLst/>
          </a:prstGeom>
        </p:spPr>
        <p:txBody>
          <a:bodyPr/>
          <a:lstStyle/>
          <a:p>
            <a:pPr marL="414909" indent="-414909" defTabSz="578358">
              <a:spcBef>
                <a:spcPts val="3200"/>
              </a:spcBef>
              <a:buSzPct val="100000"/>
              <a:buChar char="•"/>
              <a:defRPr sz="3959"/>
            </a:pPr>
            <a:r>
              <a:t>Familiarize yourself with samizdat (ICE awareness zines, little free libraries of resistance)</a:t>
            </a:r>
          </a:p>
          <a:p>
            <a:pPr marL="414909" indent="-414909" defTabSz="578358">
              <a:spcBef>
                <a:spcPts val="3200"/>
              </a:spcBef>
              <a:buSzPct val="100000"/>
              <a:buChar char="•"/>
              <a:defRPr sz="3959"/>
            </a:pPr>
            <a:r>
              <a:t>Ally with similar organizations (maybe you can talk when they can't and vice versa)</a:t>
            </a:r>
          </a:p>
          <a:p>
            <a:pPr marL="414909" indent="-414909" defTabSz="578358">
              <a:spcBef>
                <a:spcPts val="3200"/>
              </a:spcBef>
              <a:buSzPct val="100000"/>
              <a:buChar char="•"/>
              <a:defRPr sz="3959"/>
            </a:pPr>
            <a:r>
              <a:t>Storytell about where you are. Use your storytelling skills to highlight the stories which should be told. Encourage people to  dig deeper to find out what is really going on.</a:t>
            </a:r>
          </a:p>
        </p:txBody>
      </p:sp>
      <p:sp>
        <p:nvSpPr>
          <p:cNvPr id="244" name="Specifically?"/>
          <p:cNvSpPr txBox="1"/>
          <p:nvPr>
            <p:ph type="title"/>
          </p:nvPr>
        </p:nvSpPr>
        <p:spPr>
          <a:prstGeom prst="rect">
            <a:avLst/>
          </a:prstGeom>
        </p:spPr>
        <p:txBody>
          <a:bodyPr/>
          <a:lstStyle>
            <a:lvl1pPr defTabSz="1091207">
              <a:defRPr spc="-625" sz="12502">
                <a:solidFill>
                  <a:srgbClr val="000000"/>
                </a:solidFill>
              </a:defRPr>
            </a:lvl1pPr>
          </a:lstStyle>
          <a:p>
            <a:pPr>
              <a:defRPr>
                <a:effectLst/>
              </a:defRPr>
            </a:pPr>
            <a:r>
              <a:t>Specifically?</a:t>
            </a:r>
          </a:p>
        </p:txBody>
      </p:sp>
      <p:sp>
        <p:nvSpPr>
          <p:cNvPr id="245" name="get the word out, use your existing skills"/>
          <p:cNvSpPr txBox="1"/>
          <p:nvPr>
            <p:ph type="body" idx="23"/>
          </p:nvPr>
        </p:nvSpPr>
        <p:spPr>
          <a:prstGeom prst="rect">
            <a:avLst/>
          </a:prstGeom>
          <a:extLst>
            <a:ext uri="{C572A759-6A51-4108-AA02-DFA0A04FC94B}">
              <ma14:wrappingTextBoxFlag xmlns:ma14="http://schemas.microsoft.com/office/mac/drawingml/2011/main" val="1"/>
            </a:ext>
          </a:extLst>
        </p:spPr>
        <p:txBody>
          <a:bodyPr/>
          <a:lstStyle/>
          <a:p>
            <a:pPr/>
            <a:r>
              <a:t>get the word out, use your existing skills</a:t>
            </a:r>
          </a:p>
        </p:txBody>
      </p:sp>
      <p:pic>
        <p:nvPicPr>
          <p:cNvPr id="246" name="TheCrisisMarch1924.png" descr="TheCrisisMarch1924.png"/>
          <p:cNvPicPr>
            <a:picLocks noChangeAspect="1"/>
          </p:cNvPicPr>
          <p:nvPr/>
        </p:nvPicPr>
        <p:blipFill>
          <a:blip r:embed="rId3">
            <a:extLst/>
          </a:blip>
          <a:stretch>
            <a:fillRect/>
          </a:stretch>
        </p:blipFill>
        <p:spPr>
          <a:xfrm>
            <a:off x="15273173" y="9399"/>
            <a:ext cx="9231915" cy="1369720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tatement"/>
          <p:cNvSpPr txBox="1"/>
          <p:nvPr>
            <p:ph type="body" sz="half" idx="1"/>
          </p:nvPr>
        </p:nvSpPr>
        <p:spPr>
          <a:prstGeom prst="rect">
            <a:avLst/>
          </a:prstGeom>
        </p:spPr>
        <p:txBody>
          <a:bodyPr/>
          <a:lstStyle/>
          <a:p>
            <a:pPr/>
          </a:p>
        </p:txBody>
      </p:sp>
      <p:pic>
        <p:nvPicPr>
          <p:cNvPr id="251" name="9460797842_7cecdb69d0_o.jpg" descr="9460797842_7cecdb69d0_o.jpg"/>
          <p:cNvPicPr>
            <a:picLocks noChangeAspect="1"/>
          </p:cNvPicPr>
          <p:nvPr/>
        </p:nvPicPr>
        <p:blipFill>
          <a:blip r:embed="rId3">
            <a:extLst/>
          </a:blip>
          <a:srcRect l="0" t="29524" r="1936" b="18285"/>
          <a:stretch>
            <a:fillRect/>
          </a:stretch>
        </p:blipFill>
        <p:spPr>
          <a:xfrm>
            <a:off x="14381" y="-131514"/>
            <a:ext cx="24464100" cy="13874831"/>
          </a:xfrm>
          <a:prstGeom prst="rect">
            <a:avLst/>
          </a:prstGeom>
          <a:ln w="12700">
            <a:miter lim="400000"/>
          </a:ln>
        </p:spPr>
      </p:pic>
      <p:pic>
        <p:nvPicPr>
          <p:cNvPr id="252" name="Screenshot 2025-11-09 at 18.10.41.png" descr="Screenshot 2025-11-09 at 18.10.41.png"/>
          <p:cNvPicPr>
            <a:picLocks noChangeAspect="1"/>
          </p:cNvPicPr>
          <p:nvPr/>
        </p:nvPicPr>
        <p:blipFill>
          <a:blip r:embed="rId4">
            <a:extLst/>
          </a:blip>
          <a:stretch>
            <a:fillRect/>
          </a:stretch>
        </p:blipFill>
        <p:spPr>
          <a:xfrm>
            <a:off x="4450082" y="1466754"/>
            <a:ext cx="15592767" cy="10678215"/>
          </a:xfrm>
          <a:prstGeom prst="rect">
            <a:avLst/>
          </a:prstGeom>
          <a:ln w="254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tatement"/>
          <p:cNvSpPr txBox="1"/>
          <p:nvPr>
            <p:ph type="body" sz="half" idx="1"/>
          </p:nvPr>
        </p:nvSpPr>
        <p:spPr>
          <a:prstGeom prst="rect">
            <a:avLst/>
          </a:prstGeom>
        </p:spPr>
        <p:txBody>
          <a:bodyPr/>
          <a:lstStyle/>
          <a:p>
            <a:pPr/>
          </a:p>
        </p:txBody>
      </p:sp>
      <p:pic>
        <p:nvPicPr>
          <p:cNvPr id="257" name="9460797842_7cecdb69d0_o.jpg" descr="9460797842_7cecdb69d0_o.jpg"/>
          <p:cNvPicPr>
            <a:picLocks noChangeAspect="1"/>
          </p:cNvPicPr>
          <p:nvPr/>
        </p:nvPicPr>
        <p:blipFill>
          <a:blip r:embed="rId3">
            <a:extLst/>
          </a:blip>
          <a:srcRect l="0" t="29524" r="1936" b="18285"/>
          <a:stretch>
            <a:fillRect/>
          </a:stretch>
        </p:blipFill>
        <p:spPr>
          <a:xfrm>
            <a:off x="14381" y="-131514"/>
            <a:ext cx="24464100" cy="13874831"/>
          </a:xfrm>
          <a:prstGeom prst="rect">
            <a:avLst/>
          </a:prstGeom>
          <a:ln w="12700">
            <a:miter lim="400000"/>
          </a:ln>
        </p:spPr>
      </p:pic>
      <p:pic>
        <p:nvPicPr>
          <p:cNvPr id="258" name="Screenshot 2025-11-09 at 14.51.15.png" descr="Screenshot 2025-11-09 at 14.51.15.png"/>
          <p:cNvPicPr>
            <a:picLocks noChangeAspect="1"/>
          </p:cNvPicPr>
          <p:nvPr/>
        </p:nvPicPr>
        <p:blipFill>
          <a:blip r:embed="rId4">
            <a:extLst/>
          </a:blip>
          <a:stretch>
            <a:fillRect/>
          </a:stretch>
        </p:blipFill>
        <p:spPr>
          <a:xfrm>
            <a:off x="4661568" y="947832"/>
            <a:ext cx="15060864" cy="11716058"/>
          </a:xfrm>
          <a:prstGeom prst="rect">
            <a:avLst/>
          </a:prstGeom>
          <a:ln w="254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It's better to have a plan for &quot;how far is too far?&quot; for yourself before you need it and hope you never need it.…"/>
          <p:cNvSpPr txBox="1"/>
          <p:nvPr>
            <p:ph type="body" sz="half" idx="1"/>
          </p:nvPr>
        </p:nvSpPr>
        <p:spPr>
          <a:xfrm>
            <a:off x="1295400" y="5257800"/>
            <a:ext cx="11442700" cy="7548843"/>
          </a:xfrm>
          <a:prstGeom prst="rect">
            <a:avLst/>
          </a:prstGeom>
        </p:spPr>
        <p:txBody>
          <a:bodyPr/>
          <a:lstStyle/>
          <a:p>
            <a:pPr marL="419100" indent="-419100">
              <a:buSzPct val="100000"/>
              <a:buChar char="•"/>
            </a:pPr>
            <a:r>
              <a:t>It's better to have a plan for "how far is too far?" for yourself before you need it and hope you never need it.</a:t>
            </a:r>
          </a:p>
          <a:p>
            <a:pPr marL="419100" indent="-419100">
              <a:buSzPct val="100000"/>
              <a:buChar char="•"/>
            </a:pPr>
            <a:r>
              <a:t>You may have colleagues and friends who want to or have to make these choices differently and living with that tension is part of this.</a:t>
            </a:r>
          </a:p>
          <a:p>
            <a:pPr marL="419100" indent="-419100">
              <a:buSzPct val="100000"/>
              <a:buChar char="•"/>
            </a:pPr>
            <a:r>
              <a:t>Doing something, anything, will feel better than doing nothing.</a:t>
            </a:r>
          </a:p>
        </p:txBody>
      </p:sp>
      <p:sp>
        <p:nvSpPr>
          <p:cNvPr id="263" name="Philosophically?"/>
          <p:cNvSpPr txBox="1"/>
          <p:nvPr>
            <p:ph type="title"/>
          </p:nvPr>
        </p:nvSpPr>
        <p:spPr>
          <a:prstGeom prst="rect">
            <a:avLst/>
          </a:prstGeom>
        </p:spPr>
        <p:txBody>
          <a:bodyPr/>
          <a:lstStyle>
            <a:lvl1pPr defTabSz="824210">
              <a:defRPr spc="-472" sz="9443">
                <a:solidFill>
                  <a:srgbClr val="000000"/>
                </a:solidFill>
              </a:defRPr>
            </a:lvl1pPr>
          </a:lstStyle>
          <a:p>
            <a:pPr>
              <a:defRPr>
                <a:effectLst/>
              </a:defRPr>
            </a:pPr>
            <a:r>
              <a:t>Philosophically?</a:t>
            </a:r>
          </a:p>
        </p:txBody>
      </p:sp>
      <p:sp>
        <p:nvSpPr>
          <p:cNvPr id="264" name="it sucks to have to make choices, but..."/>
          <p:cNvSpPr txBox="1"/>
          <p:nvPr>
            <p:ph type="body" idx="23"/>
          </p:nvPr>
        </p:nvSpPr>
        <p:spPr>
          <a:prstGeom prst="rect">
            <a:avLst/>
          </a:prstGeom>
          <a:extLst>
            <a:ext uri="{C572A759-6A51-4108-AA02-DFA0A04FC94B}">
              <ma14:wrappingTextBoxFlag xmlns:ma14="http://schemas.microsoft.com/office/mac/drawingml/2011/main" val="1"/>
            </a:ext>
          </a:extLst>
        </p:spPr>
        <p:txBody>
          <a:bodyPr/>
          <a:lstStyle/>
          <a:p>
            <a:pPr/>
            <a:r>
              <a:t>it sucks to have to make choices, but...</a:t>
            </a:r>
          </a:p>
        </p:txBody>
      </p:sp>
      <p:pic>
        <p:nvPicPr>
          <p:cNvPr id="265" name="Screenshot 2025-11-09 at 18.31.58.png" descr="Screenshot 2025-11-09 at 18.31.58.png"/>
          <p:cNvPicPr>
            <a:picLocks noChangeAspect="1"/>
          </p:cNvPicPr>
          <p:nvPr/>
        </p:nvPicPr>
        <p:blipFill>
          <a:blip r:embed="rId3">
            <a:extLst/>
          </a:blip>
          <a:stretch>
            <a:fillRect/>
          </a:stretch>
        </p:blipFill>
        <p:spPr>
          <a:xfrm>
            <a:off x="13420706" y="-42789"/>
            <a:ext cx="11113131" cy="137160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Side view of a person wearing a yellow hooded jacket in front of yellow shutters" descr="Side view of a person wearing a yellow hooded jacket in front of yellow shutters"/>
          <p:cNvPicPr>
            <a:picLocks noChangeAspect="1"/>
          </p:cNvPicPr>
          <p:nvPr>
            <p:ph type="pic" idx="21"/>
          </p:nvPr>
        </p:nvPicPr>
        <p:blipFill>
          <a:blip r:embed="rId3">
            <a:extLst/>
          </a:blip>
          <a:srcRect l="14787" t="0" r="29727" b="0"/>
          <a:stretch>
            <a:fillRect/>
          </a:stretch>
        </p:blipFill>
        <p:spPr>
          <a:xfrm>
            <a:off x="14034295" y="-1"/>
            <a:ext cx="10349536" cy="13715999"/>
          </a:xfrm>
          <a:prstGeom prst="rect">
            <a:avLst/>
          </a:prstGeom>
        </p:spPr>
      </p:pic>
      <p:sp>
        <p:nvSpPr>
          <p:cNvPr id="270" name="Day by day"/>
          <p:cNvSpPr txBox="1"/>
          <p:nvPr>
            <p:ph type="title"/>
          </p:nvPr>
        </p:nvSpPr>
        <p:spPr>
          <a:prstGeom prst="rect">
            <a:avLst/>
          </a:prstGeom>
        </p:spPr>
        <p:txBody>
          <a:bodyPr/>
          <a:lstStyle/>
          <a:p>
            <a:pPr/>
            <a:r>
              <a:t>Day by day</a:t>
            </a:r>
          </a:p>
        </p:txBody>
      </p:sp>
      <p:sp>
        <p:nvSpPr>
          <p:cNvPr id="271" name="hope we get through it"/>
          <p:cNvSpPr txBox="1"/>
          <p:nvPr>
            <p:ph type="body" sz="quarter" idx="1"/>
          </p:nvPr>
        </p:nvSpPr>
        <p:spPr>
          <a:prstGeom prst="rect">
            <a:avLst/>
          </a:prstGeom>
        </p:spPr>
        <p:txBody>
          <a:bodyPr/>
          <a:lstStyle/>
          <a:p>
            <a:pPr/>
            <a:r>
              <a:t>hope we get through it</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Person with a big smile wearing a blue top in front of a blue wall" descr="Person with a big smile wearing a blue top in front of a blue wall"/>
          <p:cNvPicPr>
            <a:picLocks noChangeAspect="1"/>
          </p:cNvPicPr>
          <p:nvPr>
            <p:ph type="pic" idx="21"/>
          </p:nvPr>
        </p:nvPicPr>
        <p:blipFill>
          <a:blip r:embed="rId3">
            <a:extLst/>
          </a:blip>
          <a:srcRect l="135" t="0" r="9427" b="0"/>
          <a:stretch>
            <a:fillRect/>
          </a:stretch>
        </p:blipFill>
        <p:spPr>
          <a:xfrm>
            <a:off x="13969156" y="-84336"/>
            <a:ext cx="10476820" cy="13884686"/>
          </a:xfrm>
          <a:prstGeom prst="rect">
            <a:avLst/>
          </a:prstGeom>
        </p:spPr>
      </p:pic>
      <p:sp>
        <p:nvSpPr>
          <p:cNvPr id="276" name="- Erica Deuso is mayor of Downington PA…"/>
          <p:cNvSpPr txBox="1"/>
          <p:nvPr>
            <p:ph type="body" sz="half" idx="1"/>
          </p:nvPr>
        </p:nvSpPr>
        <p:spPr>
          <a:prstGeom prst="rect">
            <a:avLst/>
          </a:prstGeom>
        </p:spPr>
        <p:txBody>
          <a:bodyPr/>
          <a:lstStyle/>
          <a:p>
            <a:pPr/>
            <a:r>
              <a:t>- Erica Deuso is mayor of Downington PA</a:t>
            </a:r>
          </a:p>
          <a:p>
            <a:pPr/>
            <a:r>
              <a:t>- 14 states now have female governors</a:t>
            </a:r>
          </a:p>
          <a:p>
            <a:pPr/>
            <a:r>
              <a:t>- Colorado taxes the rich to feed kids</a:t>
            </a:r>
          </a:p>
          <a:p>
            <a:pPr/>
            <a:r>
              <a:t>- California undoes some gerrymandering</a:t>
            </a:r>
          </a:p>
          <a:p>
            <a:pPr/>
            <a:r>
              <a:t>- Moms for Liberty lost ALL their </a:t>
            </a:r>
            <a:r>
              <a:rPr b="1" i="1">
                <a:latin typeface="+mn-lt"/>
                <a:ea typeface="+mn-ea"/>
                <a:cs typeface="+mn-cs"/>
                <a:sym typeface="Graphik"/>
              </a:rPr>
              <a:t>contested</a:t>
            </a:r>
            <a:r>
              <a:t> races</a:t>
            </a:r>
          </a:p>
        </p:txBody>
      </p:sp>
      <p:sp>
        <p:nvSpPr>
          <p:cNvPr id="277" name="Not just zohran"/>
          <p:cNvSpPr txBox="1"/>
          <p:nvPr>
            <p:ph type="title"/>
          </p:nvPr>
        </p:nvSpPr>
        <p:spPr>
          <a:prstGeom prst="rect">
            <a:avLst/>
          </a:prstGeom>
        </p:spPr>
        <p:txBody>
          <a:bodyPr/>
          <a:lstStyle>
            <a:lvl1pPr algn="ctr" defTabSz="1126033">
              <a:lnSpc>
                <a:spcPct val="100000"/>
              </a:lnSpc>
              <a:defRPr spc="-395" sz="9894">
                <a:solidFill>
                  <a:srgbClr val="000000"/>
                </a:solidFill>
              </a:defRPr>
            </a:lvl1pPr>
          </a:lstStyle>
          <a:p>
            <a:pPr>
              <a:defRPr>
                <a:effectLst/>
              </a:defRPr>
            </a:pPr>
            <a:r>
              <a:t>Not just zohran</a:t>
            </a:r>
          </a:p>
        </p:txBody>
      </p:sp>
      <p:sp>
        <p:nvSpPr>
          <p:cNvPr id="278" name="people said no to moms for liberty, no to transphobia"/>
          <p:cNvSpPr txBox="1"/>
          <p:nvPr>
            <p:ph type="body" idx="23"/>
          </p:nvPr>
        </p:nvSpPr>
        <p:spPr>
          <a:prstGeom prst="rect">
            <a:avLst/>
          </a:prstGeom>
          <a:extLst>
            <a:ext uri="{C572A759-6A51-4108-AA02-DFA0A04FC94B}">
              <ma14:wrappingTextBoxFlag xmlns:ma14="http://schemas.microsoft.com/office/mac/drawingml/2011/main" val="1"/>
            </a:ext>
          </a:extLst>
        </p:spPr>
        <p:txBody>
          <a:bodyPr/>
          <a:lstStyle>
            <a:lvl1pPr defTabSz="502412">
              <a:defRPr spc="-90" sz="3010"/>
            </a:lvl1pPr>
          </a:lstStyle>
          <a:p>
            <a:pPr/>
            <a:r>
              <a:t>people said no to moms for liberty, no to transphobia</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82" name="I do not regret to inform you that we are going to win"/>
          <p:cNvSpPr txBox="1"/>
          <p:nvPr>
            <p:ph type="title"/>
          </p:nvPr>
        </p:nvSpPr>
        <p:spPr>
          <a:xfrm>
            <a:off x="1295400" y="1223278"/>
            <a:ext cx="21869400" cy="11968931"/>
          </a:xfrm>
          <a:prstGeom prst="rect">
            <a:avLst/>
          </a:prstGeom>
        </p:spPr>
        <p:txBody>
          <a:bodyPr/>
          <a:lstStyle/>
          <a:p>
            <a:pPr algn="ctr" defTabSz="584200">
              <a:defRPr spc="0" sz="15300">
                <a:solidFill>
                  <a:srgbClr val="FFFFFF"/>
                </a:solidFill>
                <a:effectLst>
                  <a:outerShdw sx="100000" sy="100000" kx="0" ky="0" algn="b" rotWithShape="0" blurRad="12700" dist="63500" dir="1680000">
                    <a:srgbClr val="4D4D4D"/>
                  </a:outerShdw>
                </a:effectLst>
              </a:defRPr>
            </a:pPr>
            <a:r>
              <a:t>I do not regret to inform you that we are going to </a:t>
            </a:r>
            <a:r>
              <a:rPr>
                <a:solidFill>
                  <a:schemeClr val="accent5">
                    <a:hueOff val="129701"/>
                    <a:lumOff val="-22825"/>
                  </a:schemeClr>
                </a:solidFill>
              </a:rPr>
              <a:t>win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Screenshot 2025-11-08 at 14.10.45.png" descr="Screenshot 2025-11-08 at 14.10.45.png"/>
          <p:cNvPicPr>
            <a:picLocks noChangeAspect="1"/>
          </p:cNvPicPr>
          <p:nvPr/>
        </p:nvPicPr>
        <p:blipFill>
          <a:blip r:embed="rId2">
            <a:extLst/>
          </a:blip>
          <a:srcRect l="0" t="1431" r="0" b="4621"/>
          <a:stretch>
            <a:fillRect/>
          </a:stretch>
        </p:blipFill>
        <p:spPr>
          <a:xfrm>
            <a:off x="-541974" y="-28701"/>
            <a:ext cx="25467948" cy="13773402"/>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Most non-screenshot images from Flickr Commons"/>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p>
            <a:pPr/>
            <a:r>
              <a:t>Most non-screenshot images from Flickr Commons</a:t>
            </a:r>
          </a:p>
        </p:txBody>
      </p:sp>
      <p:sp>
        <p:nvSpPr>
          <p:cNvPr id="289" name="credits"/>
          <p:cNvSpPr txBox="1"/>
          <p:nvPr>
            <p:ph type="title"/>
          </p:nvPr>
        </p:nvSpPr>
        <p:spPr>
          <a:prstGeom prst="rect">
            <a:avLst/>
          </a:prstGeom>
        </p:spPr>
        <p:txBody>
          <a:bodyPr/>
          <a:lstStyle>
            <a:lvl1pPr defTabSz="859035">
              <a:defRPr spc="-492" sz="9842">
                <a:solidFill>
                  <a:srgbClr val="000000"/>
                </a:solidFill>
              </a:defRPr>
            </a:lvl1pPr>
          </a:lstStyle>
          <a:p>
            <a:pPr>
              <a:defRPr>
                <a:effectLst/>
              </a:defRPr>
            </a:pPr>
            <a:r>
              <a:t>credits</a:t>
            </a:r>
          </a:p>
        </p:txBody>
      </p:sp>
      <p:sp>
        <p:nvSpPr>
          <p:cNvPr id="290" name="stars, color: https://www.flickr.com/photos/nasacommons/16239715270/…"/>
          <p:cNvSpPr txBox="1"/>
          <p:nvPr>
            <p:ph type="body" idx="1"/>
          </p:nvPr>
        </p:nvSpPr>
        <p:spPr>
          <a:xfrm>
            <a:off x="1295400" y="4594979"/>
            <a:ext cx="21869400" cy="8246365"/>
          </a:xfrm>
          <a:prstGeom prst="rect">
            <a:avLst/>
          </a:prstGeom>
        </p:spPr>
        <p:txBody>
          <a:bodyPr/>
          <a:lstStyle/>
          <a:p>
            <a:pPr marL="305815" indent="-305815" defTabSz="502412">
              <a:spcBef>
                <a:spcPts val="2800"/>
              </a:spcBef>
              <a:buSzPct val="100000"/>
              <a:buChar char="•"/>
              <a:defRPr sz="3440"/>
            </a:pPr>
            <a:r>
              <a:t>stars, color: https://www.flickr.com/photos/nasacommons/16239715270/</a:t>
            </a:r>
          </a:p>
          <a:p>
            <a:pPr marL="305815" indent="-305815" defTabSz="502412">
              <a:spcBef>
                <a:spcPts val="2800"/>
              </a:spcBef>
              <a:buSzPct val="100000"/>
              <a:buChar char="•"/>
              <a:defRPr sz="3440"/>
            </a:pPr>
            <a:r>
              <a:t>me: https://www.flickr.com/photos/iamthebestartist/54787559960/</a:t>
            </a:r>
          </a:p>
          <a:p>
            <a:pPr marL="305815" indent="-305815" defTabSz="502412">
              <a:spcBef>
                <a:spcPts val="2800"/>
              </a:spcBef>
              <a:buSzPct val="100000"/>
              <a:buChar char="•"/>
              <a:defRPr sz="3440"/>
            </a:pPr>
            <a:r>
              <a:t>stars, desaturated: https://www.flickr.com/photos/nasacommons/9464531387/</a:t>
            </a:r>
          </a:p>
          <a:p>
            <a:pPr marL="305815" indent="-305815" defTabSz="502412">
              <a:spcBef>
                <a:spcPts val="2800"/>
              </a:spcBef>
              <a:buSzPct val="100000"/>
              <a:buChar char="•"/>
              <a:defRPr sz="3440"/>
            </a:pPr>
            <a:r>
              <a:t>stars, green: https://www.flickr.com/photos/44494372@N05/9460797842/</a:t>
            </a:r>
          </a:p>
          <a:p>
            <a:pPr marL="305815" indent="-305815" defTabSz="502412">
              <a:spcBef>
                <a:spcPts val="2800"/>
              </a:spcBef>
              <a:buSzPct val="100000"/>
              <a:buChar char="•"/>
              <a:defRPr sz="3440"/>
            </a:pPr>
            <a:r>
              <a:t>fox: https://www.flickr.com/photos/35740357@N03/3971218997/</a:t>
            </a:r>
          </a:p>
          <a:p>
            <a:pPr marL="305815" indent="-305815" defTabSz="502412">
              <a:spcBef>
                <a:spcPts val="2800"/>
              </a:spcBef>
              <a:buSzPct val="100000"/>
              <a:buChar char="•"/>
              <a:defRPr sz="3440"/>
            </a:pPr>
            <a:r>
              <a:t>defensive man: https://www.flickr.com/photos/61270229@N05/54423283242/</a:t>
            </a:r>
          </a:p>
          <a:p>
            <a:pPr marL="305815" indent="-305815" defTabSz="502412">
              <a:spcBef>
                <a:spcPts val="2800"/>
              </a:spcBef>
              <a:buSzPct val="100000"/>
              <a:buChar char="•"/>
              <a:defRPr sz="3440"/>
            </a:pPr>
            <a:r>
              <a:t>parachute: https://www.flickr.com/photos/49487266@N07/37407308936/</a:t>
            </a:r>
          </a:p>
          <a:p>
            <a:pPr marL="305815" indent="-305815" defTabSz="502412">
              <a:spcBef>
                <a:spcPts val="2800"/>
              </a:spcBef>
              <a:buSzPct val="100000"/>
              <a:buChar char="•"/>
              <a:defRPr sz="3440"/>
            </a:pPr>
            <a:r>
              <a:t>crisis https://commons.wikimedia.org/wiki/File:TheCrisisMarch1924.png</a:t>
            </a:r>
          </a:p>
          <a:p>
            <a:pPr marL="305815" indent="-305815" defTabSz="502412">
              <a:spcBef>
                <a:spcPts val="2800"/>
              </a:spcBef>
              <a:buSzPct val="100000"/>
              <a:buChar char="•"/>
              <a:defRPr sz="3440"/>
            </a:pPr>
            <a:r>
              <a:t>railroad: https://www.flickr.com/photos/41131493@N06/31359629045/</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URLS to things I've mentioned"/>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p>
            <a:pPr/>
            <a:r>
              <a:t>URLS to things I've mentioned</a:t>
            </a:r>
          </a:p>
        </p:txBody>
      </p:sp>
      <p:sp>
        <p:nvSpPr>
          <p:cNvPr id="293" name="resources"/>
          <p:cNvSpPr txBox="1"/>
          <p:nvPr>
            <p:ph type="title"/>
          </p:nvPr>
        </p:nvSpPr>
        <p:spPr>
          <a:prstGeom prst="rect">
            <a:avLst/>
          </a:prstGeom>
        </p:spPr>
        <p:txBody>
          <a:bodyPr/>
          <a:lstStyle>
            <a:lvl1pPr defTabSz="859035">
              <a:defRPr spc="-492" sz="9842">
                <a:solidFill>
                  <a:srgbClr val="000000"/>
                </a:solidFill>
              </a:defRPr>
            </a:lvl1pPr>
          </a:lstStyle>
          <a:p>
            <a:pPr>
              <a:defRPr>
                <a:effectLst/>
              </a:defRPr>
            </a:pPr>
            <a:r>
              <a:t>resources</a:t>
            </a:r>
          </a:p>
        </p:txBody>
      </p:sp>
      <p:sp>
        <p:nvSpPr>
          <p:cNvPr id="294" name="printable SALUTE zines (linked, or email me for details)…"/>
          <p:cNvSpPr txBox="1"/>
          <p:nvPr>
            <p:ph type="body" idx="1"/>
          </p:nvPr>
        </p:nvSpPr>
        <p:spPr>
          <a:xfrm>
            <a:off x="1295400" y="4594979"/>
            <a:ext cx="22651571" cy="8246365"/>
          </a:xfrm>
          <a:prstGeom prst="rect">
            <a:avLst/>
          </a:prstGeom>
        </p:spPr>
        <p:txBody>
          <a:bodyPr/>
          <a:lstStyle/>
          <a:p>
            <a:pPr marL="355600" indent="-355600">
              <a:buSzPct val="100000"/>
              <a:buChar char="•"/>
            </a:pPr>
            <a:r>
              <a:rPr>
                <a:hlinkClick r:id="rId2" invalidUrl="" action="" tgtFrame="" tooltip="" history="1" highlightClick="0" endSnd="0"/>
              </a:rPr>
              <a:t>printable SALUTE zines</a:t>
            </a:r>
            <a:r>
              <a:t> (linked, or email me for details)</a:t>
            </a:r>
          </a:p>
          <a:p>
            <a:pPr marL="355600" indent="-355600">
              <a:buSzPct val="100000"/>
              <a:buChar char="•"/>
            </a:pPr>
            <a:r>
              <a:t>Wendell Berry poem: https://www.context.org/iclib/ic30/berry/</a:t>
            </a:r>
          </a:p>
          <a:p>
            <a:pPr marL="355600" indent="-355600">
              <a:buSzPct val="100000"/>
              <a:buChar char="•"/>
            </a:pPr>
            <a:r>
              <a:t>Library Freedom Institute: https://libraryfreedom.org/institute/</a:t>
            </a:r>
          </a:p>
          <a:p>
            <a:pPr marL="355600" indent="-355600">
              <a:buSzPct val="100000"/>
              <a:buChar char="•"/>
            </a:pPr>
            <a:r>
              <a:t>Books Unbanned: https://booksunbanned.com/card</a:t>
            </a:r>
          </a:p>
          <a:p>
            <a:pPr marL="355600" indent="-355600">
              <a:buSzPct val="100000"/>
              <a:buChar char="•"/>
            </a:pPr>
            <a:r>
              <a:t>Simple Sabotage Field Manual: https://wikipedia.org/wiki/Simple_Sabotage_Field_Manual</a:t>
            </a:r>
          </a:p>
          <a:p>
            <a:pPr marL="355600" indent="-355600">
              <a:buSzPct val="100000"/>
              <a:buChar char="•"/>
            </a:pPr>
            <a:r>
              <a:t>Red cards: https://www.ilrc.org/redcards</a:t>
            </a:r>
          </a:p>
          <a:p>
            <a:pPr marL="355600" indent="-355600">
              <a:buSzPct val="100000"/>
              <a:buChar char="•"/>
            </a:pPr>
            <a:r>
              <a:t>"</a:t>
            </a:r>
            <a:r>
              <a:rPr>
                <a:hlinkClick r:id="rId3" invalidUrl="" action="" tgtFrame="" tooltip="" history="1" highlightClick="0" endSnd="0"/>
              </a:rPr>
              <a:t>In Chicago, we run towards danger together</a:t>
            </a:r>
            <a:r>
              <a:t>" (linked, or email me for details)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Person with a big smile wearing a blue top in front of a blue wall" descr="Person with a big smile wearing a blue top in front of a blue wall"/>
          <p:cNvPicPr>
            <a:picLocks noChangeAspect="1"/>
          </p:cNvPicPr>
          <p:nvPr>
            <p:ph type="pic" idx="21"/>
          </p:nvPr>
        </p:nvPicPr>
        <p:blipFill>
          <a:blip r:embed="rId3">
            <a:extLst/>
          </a:blip>
          <a:srcRect l="0" t="0" r="0" b="410"/>
          <a:stretch>
            <a:fillRect/>
          </a:stretch>
        </p:blipFill>
        <p:spPr>
          <a:xfrm>
            <a:off x="14034290" y="-1"/>
            <a:ext cx="10349536" cy="13716000"/>
          </a:xfrm>
          <a:prstGeom prst="rect">
            <a:avLst/>
          </a:prstGeom>
        </p:spPr>
      </p:pic>
      <p:sp>
        <p:nvSpPr>
          <p:cNvPr id="192" name="- Librarian…"/>
          <p:cNvSpPr txBox="1"/>
          <p:nvPr>
            <p:ph type="body" sz="half" idx="1"/>
          </p:nvPr>
        </p:nvSpPr>
        <p:spPr>
          <a:xfrm>
            <a:off x="1295400" y="5257800"/>
            <a:ext cx="11442700" cy="7320595"/>
          </a:xfrm>
          <a:prstGeom prst="rect">
            <a:avLst/>
          </a:prstGeom>
        </p:spPr>
        <p:txBody>
          <a:bodyPr/>
          <a:lstStyle/>
          <a:p>
            <a:pPr defTabSz="578358">
              <a:spcBef>
                <a:spcPts val="3200"/>
              </a:spcBef>
              <a:defRPr sz="3959"/>
            </a:pPr>
            <a:r>
              <a:t>- Librarian</a:t>
            </a:r>
          </a:p>
          <a:p>
            <a:pPr defTabSz="578358">
              <a:spcBef>
                <a:spcPts val="3200"/>
              </a:spcBef>
              <a:defRPr sz="3959"/>
            </a:pPr>
            <a:r>
              <a:t>- Community engagement specialist</a:t>
            </a:r>
          </a:p>
          <a:p>
            <a:pPr defTabSz="578358">
              <a:spcBef>
                <a:spcPts val="3200"/>
              </a:spcBef>
              <a:defRPr sz="3959"/>
            </a:pPr>
            <a:r>
              <a:t>- Technology enthusiast</a:t>
            </a:r>
          </a:p>
          <a:p>
            <a:pPr defTabSz="578358">
              <a:spcBef>
                <a:spcPts val="3200"/>
              </a:spcBef>
              <a:defRPr sz="3959"/>
            </a:pPr>
            <a:r>
              <a:t>- Elected official</a:t>
            </a:r>
          </a:p>
          <a:p>
            <a:pPr defTabSz="578358">
              <a:spcBef>
                <a:spcPts val="3200"/>
              </a:spcBef>
              <a:defRPr sz="3959"/>
            </a:pPr>
            <a:r>
              <a:t>- Middle-aged cishet white lady</a:t>
            </a:r>
          </a:p>
          <a:p>
            <a:pPr defTabSz="578358">
              <a:spcBef>
                <a:spcPts val="3200"/>
              </a:spcBef>
              <a:defRPr sz="3959"/>
            </a:pPr>
            <a:r>
              <a:t>- Jewish</a:t>
            </a:r>
          </a:p>
          <a:p>
            <a:pPr defTabSz="578358">
              <a:spcBef>
                <a:spcPts val="3200"/>
              </a:spcBef>
              <a:defRPr sz="3959"/>
            </a:pPr>
            <a:r>
              <a:t>- Antifa</a:t>
            </a:r>
          </a:p>
        </p:txBody>
      </p:sp>
      <p:sp>
        <p:nvSpPr>
          <p:cNvPr id="193" name="Hello."/>
          <p:cNvSpPr txBox="1"/>
          <p:nvPr>
            <p:ph type="title"/>
          </p:nvPr>
        </p:nvSpPr>
        <p:spPr>
          <a:prstGeom prst="rect">
            <a:avLst/>
          </a:prstGeom>
        </p:spPr>
        <p:txBody>
          <a:bodyPr/>
          <a:lstStyle>
            <a:lvl1pPr defTabSz="1160859">
              <a:lnSpc>
                <a:spcPct val="100000"/>
              </a:lnSpc>
              <a:defRPr spc="-408" sz="10200">
                <a:solidFill>
                  <a:srgbClr val="000000"/>
                </a:solidFill>
              </a:defRPr>
            </a:lvl1pPr>
          </a:lstStyle>
          <a:p>
            <a:pPr>
              <a:defRPr>
                <a:effectLst/>
              </a:defRPr>
            </a:pPr>
            <a:r>
              <a:t>Hello.</a:t>
            </a:r>
          </a:p>
        </p:txBody>
      </p:sp>
      <p:sp>
        <p:nvSpPr>
          <p:cNvPr id="194" name="I'm Jessamyn."/>
          <p:cNvSpPr txBox="1"/>
          <p:nvPr>
            <p:ph type="body" idx="23"/>
          </p:nvPr>
        </p:nvSpPr>
        <p:spPr>
          <a:xfrm>
            <a:off x="1295400" y="4092575"/>
            <a:ext cx="11442701" cy="876886"/>
          </a:xfrm>
          <a:prstGeom prst="rect">
            <a:avLst/>
          </a:prstGeom>
          <a:extLst>
            <a:ext uri="{C572A759-6A51-4108-AA02-DFA0A04FC94B}">
              <ma14:wrappingTextBoxFlag xmlns:ma14="http://schemas.microsoft.com/office/mac/drawingml/2011/main" val="1"/>
            </a:ext>
          </a:extLst>
        </p:spPr>
        <p:txBody>
          <a:bodyPr/>
          <a:lstStyle>
            <a:lvl1pPr defTabSz="584200">
              <a:defRPr spc="-119" sz="4000"/>
            </a:lvl1pPr>
          </a:lstStyle>
          <a:p>
            <a:pPr/>
            <a:r>
              <a:t>I'm Jessamyn.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I don't love this either but here we ar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 don't love this either but here we are.</a:t>
            </a:r>
          </a:p>
        </p:txBody>
      </p:sp>
      <p:sp>
        <p:nvSpPr>
          <p:cNvPr id="199" name="&quot;The personal is political and the professional is personal&quot;"/>
          <p:cNvSpPr txBox="1"/>
          <p:nvPr>
            <p:ph type="body" sz="half" idx="1"/>
          </p:nvPr>
        </p:nvSpPr>
        <p:spPr>
          <a:prstGeom prst="rect">
            <a:avLst/>
          </a:prstGeom>
        </p:spPr>
        <p:txBody>
          <a:bodyPr/>
          <a:lstStyle>
            <a:lvl1pPr marL="642937" indent="-642937" defTabSz="1044773">
              <a:defRPr spc="-478" sz="11970"/>
            </a:lvl1pPr>
          </a:lstStyle>
          <a:p>
            <a:pPr/>
            <a:r>
              <a:t>"The personal is political and the professional is personal"</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Person with a big smile wearing a blue top in front of a blue wall" descr="Person with a big smile wearing a blue top in front of a blue wall"/>
          <p:cNvPicPr>
            <a:picLocks noChangeAspect="1"/>
          </p:cNvPicPr>
          <p:nvPr>
            <p:ph type="pic" idx="21"/>
          </p:nvPr>
        </p:nvPicPr>
        <p:blipFill>
          <a:blip r:embed="rId3">
            <a:extLst/>
          </a:blip>
          <a:srcRect l="0" t="3615" r="0" b="3615"/>
          <a:stretch>
            <a:fillRect/>
          </a:stretch>
        </p:blipFill>
        <p:spPr>
          <a:xfrm>
            <a:off x="3694608" y="4500298"/>
            <a:ext cx="6310274" cy="8362860"/>
          </a:xfrm>
          <a:prstGeom prst="rect">
            <a:avLst/>
          </a:prstGeom>
          <a:ln w="25400">
            <a:solidFill>
              <a:srgbClr val="FFFFFF"/>
            </a:solidFill>
          </a:ln>
          <a:effectLst>
            <a:outerShdw sx="100000" sy="100000" kx="0" ky="0" algn="b" rotWithShape="0" blurRad="50800" dist="50800" dir="3600000">
              <a:srgbClr val="000000">
                <a:alpha val="70000"/>
              </a:srgbClr>
            </a:outerShdw>
          </a:effectLst>
        </p:spPr>
      </p:pic>
      <p:sp>
        <p:nvSpPr>
          <p:cNvPr id="204" name="Revolting…"/>
          <p:cNvSpPr txBox="1"/>
          <p:nvPr>
            <p:ph type="title"/>
          </p:nvPr>
        </p:nvSpPr>
        <p:spPr>
          <a:prstGeom prst="rect">
            <a:avLst/>
          </a:prstGeom>
        </p:spPr>
        <p:txBody>
          <a:bodyPr/>
          <a:lstStyle/>
          <a:p>
            <a:pPr algn="ctr" defTabSz="800992">
              <a:lnSpc>
                <a:spcPct val="100000"/>
              </a:lnSpc>
              <a:defRPr spc="-281" sz="7037">
                <a:solidFill>
                  <a:srgbClr val="000000"/>
                </a:solidFill>
                <a:effectLst/>
              </a:defRPr>
            </a:pPr>
            <a:r>
              <a:t>Revolting </a:t>
            </a:r>
          </a:p>
          <a:p>
            <a:pPr algn="ctr" defTabSz="800992">
              <a:lnSpc>
                <a:spcPct val="100000"/>
              </a:lnSpc>
              <a:defRPr spc="-281" sz="7037">
                <a:solidFill>
                  <a:srgbClr val="000000"/>
                </a:solidFill>
                <a:effectLst/>
              </a:defRPr>
            </a:pPr>
            <a:r>
              <a:t>Librarians 1 &amp; 2</a:t>
            </a:r>
          </a:p>
        </p:txBody>
      </p:sp>
      <p:grpSp>
        <p:nvGrpSpPr>
          <p:cNvPr id="207" name="Group"/>
          <p:cNvGrpSpPr/>
          <p:nvPr/>
        </p:nvGrpSpPr>
        <p:grpSpPr>
          <a:xfrm>
            <a:off x="5762232" y="12259919"/>
            <a:ext cx="472058" cy="279401"/>
            <a:chOff x="0" y="0"/>
            <a:chExt cx="472057" cy="279400"/>
          </a:xfrm>
        </p:grpSpPr>
        <p:sp>
          <p:nvSpPr>
            <p:cNvPr id="205" name="Rectangle"/>
            <p:cNvSpPr/>
            <p:nvPr/>
          </p:nvSpPr>
          <p:spPr>
            <a:xfrm>
              <a:off x="0" y="0"/>
              <a:ext cx="472058" cy="279400"/>
            </a:xfrm>
            <a:prstGeom prst="rect">
              <a:avLst/>
            </a:prstGeom>
            <a:solidFill>
              <a:srgbClr val="263A45"/>
            </a:solidFill>
            <a:ln w="12700" cap="flat">
              <a:noFill/>
              <a:miter lim="400000"/>
            </a:ln>
            <a:effectLst/>
          </p:spPr>
          <p:txBody>
            <a:bodyPr wrap="square" lIns="50800" tIns="50800" rIns="50800" bIns="50800" numCol="1" anchor="ctr">
              <a:noAutofit/>
            </a:bodyPr>
            <a:lstStyle/>
            <a:p>
              <a:pPr algn="ctr" defTabSz="821531">
                <a:spcBef>
                  <a:spcPts val="0"/>
                </a:spcBef>
                <a:defRPr spc="-44" sz="2200">
                  <a:solidFill>
                    <a:srgbClr val="FFFFFF"/>
                  </a:solidFill>
                </a:defRPr>
              </a:pPr>
            </a:p>
          </p:txBody>
        </p:sp>
        <p:pic>
          <p:nvPicPr>
            <p:cNvPr id="206" name="pasted-movie.png" descr="pasted-movie.png"/>
            <p:cNvPicPr>
              <a:picLocks noChangeAspect="1"/>
            </p:cNvPicPr>
            <p:nvPr/>
          </p:nvPicPr>
          <p:blipFill>
            <a:blip r:embed="rId4">
              <a:extLst/>
            </a:blip>
            <a:stretch>
              <a:fillRect/>
            </a:stretch>
          </p:blipFill>
          <p:spPr>
            <a:xfrm>
              <a:off x="16248" y="31695"/>
              <a:ext cx="195758" cy="216010"/>
            </a:xfrm>
            <a:prstGeom prst="rect">
              <a:avLst/>
            </a:prstGeom>
            <a:ln w="12700" cap="flat">
              <a:noFill/>
              <a:miter lim="400000"/>
            </a:ln>
            <a:effectLst/>
          </p:spPr>
        </p:pic>
      </p:grpSp>
      <p:pic>
        <p:nvPicPr>
          <p:cNvPr id="208" name="Screenshot 2025-11-08 at 15.18.53.png" descr="Screenshot 2025-11-08 at 15.18.53.png"/>
          <p:cNvPicPr>
            <a:picLocks noChangeAspect="1"/>
          </p:cNvPicPr>
          <p:nvPr/>
        </p:nvPicPr>
        <p:blipFill>
          <a:blip r:embed="rId5">
            <a:extLst/>
          </a:blip>
          <a:stretch>
            <a:fillRect/>
          </a:stretch>
        </p:blipFill>
        <p:spPr>
          <a:xfrm>
            <a:off x="15101617" y="-89397"/>
            <a:ext cx="9289217" cy="1389479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this was going to be a very different talk before…"/>
          <p:cNvSpPr txBox="1"/>
          <p:nvPr>
            <p:ph type="body" sz="half" idx="1"/>
          </p:nvPr>
        </p:nvSpPr>
        <p:spPr>
          <a:xfrm>
            <a:off x="1260177" y="4169938"/>
            <a:ext cx="21863646" cy="5376124"/>
          </a:xfrm>
          <a:prstGeom prst="rect">
            <a:avLst/>
          </a:prstGeom>
        </p:spPr>
        <p:txBody>
          <a:bodyPr/>
          <a:lstStyle/>
          <a:p>
            <a:pPr/>
            <a:r>
              <a:t>this was going to be a very different talk before </a:t>
            </a:r>
          </a:p>
          <a:p>
            <a:pPr/>
            <a:r>
              <a:t>last tuesday</a:t>
            </a:r>
          </a:p>
        </p:txBody>
      </p:sp>
      <p:pic>
        <p:nvPicPr>
          <p:cNvPr id="213" name="Z-Zohran-Mamdani-for-Mayor-New-York.jpeg" descr="Z-Zohran-Mamdani-for-Mayor-New-York.jpeg"/>
          <p:cNvPicPr>
            <a:picLocks noChangeAspect="1"/>
          </p:cNvPicPr>
          <p:nvPr/>
        </p:nvPicPr>
        <p:blipFill>
          <a:blip r:embed="rId3">
            <a:extLst/>
          </a:blip>
          <a:srcRect l="3756" t="14080" r="3305" b="6321"/>
          <a:stretch>
            <a:fillRect/>
          </a:stretch>
        </p:blipFill>
        <p:spPr>
          <a:xfrm>
            <a:off x="19705174" y="9140943"/>
            <a:ext cx="3493395" cy="3487861"/>
          </a:xfrm>
          <a:custGeom>
            <a:avLst/>
            <a:gdLst/>
            <a:ahLst/>
            <a:cxnLst>
              <a:cxn ang="0">
                <a:pos x="wd2" y="hd2"/>
              </a:cxn>
              <a:cxn ang="5400000">
                <a:pos x="wd2" y="hd2"/>
              </a:cxn>
              <a:cxn ang="10800000">
                <a:pos x="wd2" y="hd2"/>
              </a:cxn>
              <a:cxn ang="16200000">
                <a:pos x="wd2" y="hd2"/>
              </a:cxn>
            </a:cxnLst>
            <a:rect l="0" t="0" r="r" b="b"/>
            <a:pathLst>
              <a:path w="21506" h="21571" fill="norm" stroke="1" extrusionOk="0">
                <a:moveTo>
                  <a:pt x="10247" y="5"/>
                </a:moveTo>
                <a:cubicBezTo>
                  <a:pt x="7177" y="109"/>
                  <a:pt x="3979" y="1765"/>
                  <a:pt x="2060" y="4332"/>
                </a:cubicBezTo>
                <a:cubicBezTo>
                  <a:pt x="1134" y="5571"/>
                  <a:pt x="441" y="7192"/>
                  <a:pt x="144" y="8829"/>
                </a:cubicBezTo>
                <a:cubicBezTo>
                  <a:pt x="55" y="9321"/>
                  <a:pt x="11" y="9870"/>
                  <a:pt x="0" y="10432"/>
                </a:cubicBezTo>
                <a:cubicBezTo>
                  <a:pt x="8" y="11755"/>
                  <a:pt x="59" y="12149"/>
                  <a:pt x="374" y="13372"/>
                </a:cubicBezTo>
                <a:cubicBezTo>
                  <a:pt x="664" y="14504"/>
                  <a:pt x="1320" y="15974"/>
                  <a:pt x="1913" y="16826"/>
                </a:cubicBezTo>
                <a:cubicBezTo>
                  <a:pt x="2075" y="17059"/>
                  <a:pt x="2252" y="17316"/>
                  <a:pt x="2306" y="17398"/>
                </a:cubicBezTo>
                <a:cubicBezTo>
                  <a:pt x="2588" y="17817"/>
                  <a:pt x="3661" y="18908"/>
                  <a:pt x="4048" y="19168"/>
                </a:cubicBezTo>
                <a:cubicBezTo>
                  <a:pt x="4137" y="19227"/>
                  <a:pt x="4298" y="19346"/>
                  <a:pt x="4405" y="19435"/>
                </a:cubicBezTo>
                <a:cubicBezTo>
                  <a:pt x="4807" y="19769"/>
                  <a:pt x="6132" y="20531"/>
                  <a:pt x="6548" y="20665"/>
                </a:cubicBezTo>
                <a:cubicBezTo>
                  <a:pt x="6630" y="20691"/>
                  <a:pt x="6744" y="20737"/>
                  <a:pt x="6802" y="20768"/>
                </a:cubicBezTo>
                <a:cubicBezTo>
                  <a:pt x="7371" y="21072"/>
                  <a:pt x="8901" y="21466"/>
                  <a:pt x="9836" y="21549"/>
                </a:cubicBezTo>
                <a:cubicBezTo>
                  <a:pt x="10398" y="21598"/>
                  <a:pt x="11899" y="21561"/>
                  <a:pt x="12282" y="21487"/>
                </a:cubicBezTo>
                <a:cubicBezTo>
                  <a:pt x="12850" y="21378"/>
                  <a:pt x="13350" y="21260"/>
                  <a:pt x="13650" y="21166"/>
                </a:cubicBezTo>
                <a:cubicBezTo>
                  <a:pt x="15117" y="20706"/>
                  <a:pt x="16218" y="20132"/>
                  <a:pt x="17423" y="19202"/>
                </a:cubicBezTo>
                <a:cubicBezTo>
                  <a:pt x="18089" y="18687"/>
                  <a:pt x="18447" y="18316"/>
                  <a:pt x="19355" y="17189"/>
                </a:cubicBezTo>
                <a:cubicBezTo>
                  <a:pt x="19673" y="16796"/>
                  <a:pt x="20542" y="15182"/>
                  <a:pt x="20726" y="14646"/>
                </a:cubicBezTo>
                <a:cubicBezTo>
                  <a:pt x="20762" y="14542"/>
                  <a:pt x="20868" y="14237"/>
                  <a:pt x="20963" y="13969"/>
                </a:cubicBezTo>
                <a:cubicBezTo>
                  <a:pt x="21176" y="13365"/>
                  <a:pt x="21246" y="13099"/>
                  <a:pt x="21346" y="12511"/>
                </a:cubicBezTo>
                <a:cubicBezTo>
                  <a:pt x="21600" y="11029"/>
                  <a:pt x="21548" y="9299"/>
                  <a:pt x="21215" y="8095"/>
                </a:cubicBezTo>
                <a:cubicBezTo>
                  <a:pt x="20825" y="6688"/>
                  <a:pt x="20374" y="5664"/>
                  <a:pt x="19673" y="4610"/>
                </a:cubicBezTo>
                <a:cubicBezTo>
                  <a:pt x="19669" y="4604"/>
                  <a:pt x="19665" y="4598"/>
                  <a:pt x="19661" y="4593"/>
                </a:cubicBezTo>
                <a:cubicBezTo>
                  <a:pt x="19552" y="4434"/>
                  <a:pt x="19194" y="4012"/>
                  <a:pt x="18820" y="3603"/>
                </a:cubicBezTo>
                <a:cubicBezTo>
                  <a:pt x="16965" y="1574"/>
                  <a:pt x="14527" y="391"/>
                  <a:pt x="11505" y="54"/>
                </a:cubicBezTo>
                <a:cubicBezTo>
                  <a:pt x="11291" y="30"/>
                  <a:pt x="11074" y="13"/>
                  <a:pt x="10858" y="5"/>
                </a:cubicBezTo>
                <a:cubicBezTo>
                  <a:pt x="10655" y="-2"/>
                  <a:pt x="10452" y="-2"/>
                  <a:pt x="10247" y="5"/>
                </a:cubicBezTo>
                <a:close/>
              </a:path>
            </a:pathLst>
          </a:custGeom>
          <a:ln w="25400">
            <a:solidFill>
              <a:srgbClr val="FFFFFF"/>
            </a:solidFill>
            <a:miter lim="400000"/>
          </a:ln>
          <a:effectLst>
            <a:outerShdw sx="100000" sy="100000" kx="0" ky="0" algn="b" rotWithShape="0" blurRad="50800" dist="25400" dir="3600000">
              <a:srgbClr val="000000">
                <a:alpha val="70000"/>
              </a:srgbClr>
            </a:outerShdw>
          </a:effectLst>
        </p:spPr>
      </p:pic>
      <p:sp>
        <p:nvSpPr>
          <p:cNvPr id="214" name="(even a little different since Sunday night)"/>
          <p:cNvSpPr txBox="1"/>
          <p:nvPr/>
        </p:nvSpPr>
        <p:spPr>
          <a:xfrm>
            <a:off x="7474781" y="10500063"/>
            <a:ext cx="9447277"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Graphik Light"/>
                <a:ea typeface="Graphik Light"/>
                <a:cs typeface="Graphik Light"/>
                <a:sym typeface="Graphik Light"/>
              </a:defRPr>
            </a:lvl1pPr>
          </a:lstStyle>
          <a:p>
            <a:pPr/>
            <a:r>
              <a:t>(even a little different since Sunday night)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Go with your love to the fields.…"/>
          <p:cNvSpPr txBox="1"/>
          <p:nvPr>
            <p:ph type="body" sz="half" idx="1"/>
          </p:nvPr>
        </p:nvSpPr>
        <p:spPr>
          <a:xfrm>
            <a:off x="1414687" y="862784"/>
            <a:ext cx="12082043" cy="10846090"/>
          </a:xfrm>
          <a:prstGeom prst="rect">
            <a:avLst/>
          </a:prstGeom>
        </p:spPr>
        <p:txBody>
          <a:bodyPr/>
          <a:lstStyle/>
          <a:p>
            <a:pPr algn="l" defTabSz="496570">
              <a:spcBef>
                <a:spcPts val="2800"/>
              </a:spcBef>
              <a:defRPr b="0" cap="none" spc="0" sz="3400">
                <a:latin typeface="Graphik Semibold"/>
                <a:ea typeface="Graphik Semibold"/>
                <a:cs typeface="Graphik Semibold"/>
                <a:sym typeface="Graphik Semibold"/>
              </a:defRPr>
            </a:pPr>
            <a:r>
              <a:t>Go with your love to the fields.</a:t>
            </a:r>
          </a:p>
          <a:p>
            <a:pPr algn="l" defTabSz="496570">
              <a:spcBef>
                <a:spcPts val="2800"/>
              </a:spcBef>
              <a:defRPr b="0" cap="none" spc="0" sz="3400">
                <a:latin typeface="Graphik Semibold"/>
                <a:ea typeface="Graphik Semibold"/>
                <a:cs typeface="Graphik Semibold"/>
                <a:sym typeface="Graphik Semibold"/>
              </a:defRPr>
            </a:pPr>
            <a:r>
              <a:t>Lie down in the shade. Rest your head</a:t>
            </a:r>
          </a:p>
          <a:p>
            <a:pPr algn="l" defTabSz="496570">
              <a:spcBef>
                <a:spcPts val="2800"/>
              </a:spcBef>
              <a:defRPr b="0" cap="none" spc="0" sz="3400">
                <a:latin typeface="Graphik Semibold"/>
                <a:ea typeface="Graphik Semibold"/>
                <a:cs typeface="Graphik Semibold"/>
                <a:sym typeface="Graphik Semibold"/>
              </a:defRPr>
            </a:pPr>
            <a:r>
              <a:t>in her lap. Swear allegiance </a:t>
            </a:r>
          </a:p>
          <a:p>
            <a:pPr algn="l" defTabSz="496570">
              <a:spcBef>
                <a:spcPts val="2800"/>
              </a:spcBef>
              <a:defRPr b="0" cap="none" spc="0" sz="3400">
                <a:latin typeface="Graphik Semibold"/>
                <a:ea typeface="Graphik Semibold"/>
                <a:cs typeface="Graphik Semibold"/>
                <a:sym typeface="Graphik Semibold"/>
              </a:defRPr>
            </a:pPr>
            <a:r>
              <a:t>to what is nighest your thoughts.</a:t>
            </a:r>
          </a:p>
          <a:p>
            <a:pPr algn="l" defTabSz="496570">
              <a:spcBef>
                <a:spcPts val="2800"/>
              </a:spcBef>
              <a:defRPr b="0" cap="none" spc="0" sz="3400">
                <a:latin typeface="Graphik Semibold"/>
                <a:ea typeface="Graphik Semibold"/>
                <a:cs typeface="Graphik Semibold"/>
                <a:sym typeface="Graphik Semibold"/>
              </a:defRPr>
            </a:pPr>
            <a:r>
              <a:t> As soon as the generals and the politicos</a:t>
            </a:r>
          </a:p>
          <a:p>
            <a:pPr algn="l" defTabSz="496570">
              <a:spcBef>
                <a:spcPts val="2800"/>
              </a:spcBef>
              <a:defRPr b="0" cap="none" spc="0" sz="3400">
                <a:latin typeface="Graphik Semibold"/>
                <a:ea typeface="Graphik Semibold"/>
                <a:cs typeface="Graphik Semibold"/>
                <a:sym typeface="Graphik Semibold"/>
              </a:defRPr>
            </a:pPr>
            <a:r>
              <a:t> can predict the motions of your mind,</a:t>
            </a:r>
          </a:p>
          <a:p>
            <a:pPr algn="l" defTabSz="496570">
              <a:spcBef>
                <a:spcPts val="2800"/>
              </a:spcBef>
              <a:defRPr b="0" cap="none" spc="0" sz="3400">
                <a:latin typeface="Graphik Semibold"/>
                <a:ea typeface="Graphik Semibold"/>
                <a:cs typeface="Graphik Semibold"/>
                <a:sym typeface="Graphik Semibold"/>
              </a:defRPr>
            </a:pPr>
            <a:r>
              <a:t> lose it. Leave it as a sign</a:t>
            </a:r>
          </a:p>
          <a:p>
            <a:pPr algn="l" defTabSz="496570">
              <a:spcBef>
                <a:spcPts val="2800"/>
              </a:spcBef>
              <a:defRPr b="0" cap="none" spc="0" sz="3400">
                <a:latin typeface="Graphik Semibold"/>
                <a:ea typeface="Graphik Semibold"/>
                <a:cs typeface="Graphik Semibold"/>
                <a:sym typeface="Graphik Semibold"/>
              </a:defRPr>
            </a:pPr>
            <a:r>
              <a:t> to mark the false trail, the way</a:t>
            </a:r>
          </a:p>
          <a:p>
            <a:pPr algn="l" defTabSz="496570">
              <a:spcBef>
                <a:spcPts val="2800"/>
              </a:spcBef>
              <a:defRPr b="0" cap="none" spc="0" sz="3400">
                <a:latin typeface="Graphik Semibold"/>
                <a:ea typeface="Graphik Semibold"/>
                <a:cs typeface="Graphik Semibold"/>
                <a:sym typeface="Graphik Semibold"/>
              </a:defRPr>
            </a:pPr>
            <a:r>
              <a:t> you didn’t go. Be like the fox</a:t>
            </a:r>
          </a:p>
          <a:p>
            <a:pPr algn="l" defTabSz="496570">
              <a:spcBef>
                <a:spcPts val="2800"/>
              </a:spcBef>
              <a:defRPr b="0" cap="none" spc="0" sz="3400">
                <a:latin typeface="Graphik Semibold"/>
                <a:ea typeface="Graphik Semibold"/>
                <a:cs typeface="Graphik Semibold"/>
                <a:sym typeface="Graphik Semibold"/>
              </a:defRPr>
            </a:pPr>
            <a:r>
              <a:t> who makes more tracks than necessary,</a:t>
            </a:r>
          </a:p>
          <a:p>
            <a:pPr algn="l" defTabSz="496570">
              <a:spcBef>
                <a:spcPts val="2800"/>
              </a:spcBef>
              <a:defRPr b="0" cap="none" spc="0" sz="3400">
                <a:latin typeface="Graphik Semibold"/>
                <a:ea typeface="Graphik Semibold"/>
                <a:cs typeface="Graphik Semibold"/>
                <a:sym typeface="Graphik Semibold"/>
              </a:defRPr>
            </a:pPr>
            <a:r>
              <a:t> some in the wrong direction.</a:t>
            </a:r>
          </a:p>
          <a:p>
            <a:pPr algn="l" defTabSz="496570">
              <a:spcBef>
                <a:spcPts val="2800"/>
              </a:spcBef>
              <a:defRPr b="0" cap="none" spc="0" sz="3400">
                <a:latin typeface="Graphik Semibold"/>
                <a:ea typeface="Graphik Semibold"/>
                <a:cs typeface="Graphik Semibold"/>
                <a:sym typeface="Graphik Semibold"/>
              </a:defRPr>
            </a:pPr>
            <a:r>
              <a:t>         Practice resurrection.</a:t>
            </a:r>
          </a:p>
        </p:txBody>
      </p:sp>
      <p:sp>
        <p:nvSpPr>
          <p:cNvPr id="219" name="- Wendell Berry"/>
          <p:cNvSpPr txBox="1"/>
          <p:nvPr/>
        </p:nvSpPr>
        <p:spPr>
          <a:xfrm>
            <a:off x="1896849" y="12114442"/>
            <a:ext cx="3204973" cy="706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600">
                <a:latin typeface="Graphik Light"/>
                <a:ea typeface="Graphik Light"/>
                <a:cs typeface="Graphik Light"/>
                <a:sym typeface="Graphik Light"/>
              </a:defRPr>
            </a:lvl1pPr>
          </a:lstStyle>
          <a:p>
            <a:pPr/>
            <a:r>
              <a:t>- Wendell Berry</a:t>
            </a:r>
          </a:p>
        </p:txBody>
      </p:sp>
      <p:pic>
        <p:nvPicPr>
          <p:cNvPr id="220" name="3971218997_02708c8e86_k.jpg" descr="3971218997_02708c8e86_k.jpg"/>
          <p:cNvPicPr>
            <a:picLocks noChangeAspect="1"/>
          </p:cNvPicPr>
          <p:nvPr/>
        </p:nvPicPr>
        <p:blipFill>
          <a:blip r:embed="rId3">
            <a:extLst/>
          </a:blip>
          <a:stretch>
            <a:fillRect/>
          </a:stretch>
        </p:blipFill>
        <p:spPr>
          <a:xfrm>
            <a:off x="14476076" y="-192699"/>
            <a:ext cx="9988603" cy="14632804"/>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Person with a big smile wearing a blue top in front of a blue wall" descr="Person with a big smile wearing a blue top in front of a blue wall"/>
          <p:cNvPicPr>
            <a:picLocks noChangeAspect="1"/>
          </p:cNvPicPr>
          <p:nvPr>
            <p:ph type="pic" idx="21"/>
          </p:nvPr>
        </p:nvPicPr>
        <p:blipFill>
          <a:blip r:embed="rId3">
            <a:extLst/>
          </a:blip>
          <a:srcRect l="0" t="0" r="10603" b="0"/>
          <a:stretch>
            <a:fillRect/>
          </a:stretch>
        </p:blipFill>
        <p:spPr>
          <a:xfrm>
            <a:off x="14034290" y="-1"/>
            <a:ext cx="10349536" cy="13716000"/>
          </a:xfrm>
          <a:prstGeom prst="rect">
            <a:avLst/>
          </a:prstGeom>
        </p:spPr>
      </p:pic>
      <p:sp>
        <p:nvSpPr>
          <p:cNvPr id="225" name="Be aware of what you look like online. Speak and act publicly with intent.…"/>
          <p:cNvSpPr txBox="1"/>
          <p:nvPr>
            <p:ph type="body" sz="half" idx="1"/>
          </p:nvPr>
        </p:nvSpPr>
        <p:spPr>
          <a:prstGeom prst="rect">
            <a:avLst/>
          </a:prstGeom>
        </p:spPr>
        <p:txBody>
          <a:bodyPr/>
          <a:lstStyle/>
          <a:p>
            <a:pPr marL="419100" indent="-419100">
              <a:buSzPct val="100000"/>
              <a:buChar char="•"/>
            </a:pPr>
            <a:r>
              <a:t>Be aware of what you look like online. Speak and act publicly with intent.</a:t>
            </a:r>
          </a:p>
          <a:p>
            <a:pPr marL="419100" indent="-419100">
              <a:buSzPct val="100000"/>
              <a:buChar char="•"/>
            </a:pPr>
            <a:r>
              <a:t>Assess your own level of risk</a:t>
            </a:r>
          </a:p>
          <a:p>
            <a:pPr marL="419100" indent="-419100">
              <a:buSzPct val="100000"/>
              <a:buChar char="•"/>
            </a:pPr>
            <a:r>
              <a:t>Make tactical determinations whether your workplace has your back or not and act accordingly. If they don't, find colleagues who do.</a:t>
            </a:r>
          </a:p>
          <a:p>
            <a:pPr marL="419100" indent="-419100">
              <a:buSzPct val="100000"/>
              <a:buChar char="•"/>
            </a:pPr>
            <a:r>
              <a:t>Consider passive sabotage.</a:t>
            </a:r>
          </a:p>
        </p:txBody>
      </p:sp>
      <p:sp>
        <p:nvSpPr>
          <p:cNvPr id="226" name="Specifically?"/>
          <p:cNvSpPr txBox="1"/>
          <p:nvPr>
            <p:ph type="title"/>
          </p:nvPr>
        </p:nvSpPr>
        <p:spPr>
          <a:prstGeom prst="rect">
            <a:avLst/>
          </a:prstGeom>
        </p:spPr>
        <p:txBody>
          <a:bodyPr/>
          <a:lstStyle>
            <a:lvl1pPr defTabSz="1091207">
              <a:defRPr spc="-625" sz="12502">
                <a:solidFill>
                  <a:srgbClr val="000000"/>
                </a:solidFill>
              </a:defRPr>
            </a:lvl1pPr>
          </a:lstStyle>
          <a:p>
            <a:pPr>
              <a:defRPr>
                <a:effectLst/>
              </a:defRPr>
            </a:pPr>
            <a:r>
              <a:t>Specifically?</a:t>
            </a:r>
          </a:p>
        </p:txBody>
      </p:sp>
      <p:sp>
        <p:nvSpPr>
          <p:cNvPr id="227" name="protect yourself"/>
          <p:cNvSpPr txBox="1"/>
          <p:nvPr>
            <p:ph type="body" idx="23"/>
          </p:nvPr>
        </p:nvSpPr>
        <p:spPr>
          <a:prstGeom prst="rect">
            <a:avLst/>
          </a:prstGeom>
          <a:extLst>
            <a:ext uri="{C572A759-6A51-4108-AA02-DFA0A04FC94B}">
              <ma14:wrappingTextBoxFlag xmlns:ma14="http://schemas.microsoft.com/office/mac/drawingml/2011/main" val="1"/>
            </a:ext>
          </a:extLst>
        </p:spPr>
        <p:txBody>
          <a:bodyPr/>
          <a:lstStyle/>
          <a:p>
            <a:pPr/>
            <a:r>
              <a:t>protect yourself</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tatement"/>
          <p:cNvSpPr txBox="1"/>
          <p:nvPr>
            <p:ph type="body" sz="half" idx="1"/>
          </p:nvPr>
        </p:nvSpPr>
        <p:spPr>
          <a:prstGeom prst="rect">
            <a:avLst/>
          </a:prstGeom>
        </p:spPr>
        <p:txBody>
          <a:bodyPr/>
          <a:lstStyle/>
          <a:p>
            <a:pPr/>
          </a:p>
        </p:txBody>
      </p:sp>
      <p:pic>
        <p:nvPicPr>
          <p:cNvPr id="232" name="9460797842_7cecdb69d0_o.jpg" descr="9460797842_7cecdb69d0_o.jpg"/>
          <p:cNvPicPr>
            <a:picLocks noChangeAspect="1"/>
          </p:cNvPicPr>
          <p:nvPr/>
        </p:nvPicPr>
        <p:blipFill>
          <a:blip r:embed="rId3">
            <a:extLst/>
          </a:blip>
          <a:srcRect l="0" t="29524" r="1936" b="18285"/>
          <a:stretch>
            <a:fillRect/>
          </a:stretch>
        </p:blipFill>
        <p:spPr>
          <a:xfrm>
            <a:off x="14381" y="-131514"/>
            <a:ext cx="24464100" cy="13874831"/>
          </a:xfrm>
          <a:prstGeom prst="rect">
            <a:avLst/>
          </a:prstGeom>
          <a:ln w="12700">
            <a:miter lim="400000"/>
          </a:ln>
        </p:spPr>
      </p:pic>
      <p:pic>
        <p:nvPicPr>
          <p:cNvPr id="233" name="Screenshot 2025-11-09 at 14.47.30.png" descr="Screenshot 2025-11-09 at 14.47.30.png"/>
          <p:cNvPicPr>
            <a:picLocks noChangeAspect="1"/>
          </p:cNvPicPr>
          <p:nvPr/>
        </p:nvPicPr>
        <p:blipFill>
          <a:blip r:embed="rId4">
            <a:alphaModFix amt="90201"/>
            <a:extLst/>
          </a:blip>
          <a:stretch>
            <a:fillRect/>
          </a:stretch>
        </p:blipFill>
        <p:spPr>
          <a:xfrm>
            <a:off x="3610037" y="1635704"/>
            <a:ext cx="17272857" cy="10340314"/>
          </a:xfrm>
          <a:prstGeom prst="rect">
            <a:avLst/>
          </a:prstGeom>
          <a:ln w="254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tatement"/>
          <p:cNvSpPr txBox="1"/>
          <p:nvPr>
            <p:ph type="body" sz="half" idx="1"/>
          </p:nvPr>
        </p:nvSpPr>
        <p:spPr>
          <a:prstGeom prst="rect">
            <a:avLst/>
          </a:prstGeom>
        </p:spPr>
        <p:txBody>
          <a:bodyPr/>
          <a:lstStyle/>
          <a:p>
            <a:pPr/>
          </a:p>
        </p:txBody>
      </p:sp>
      <p:pic>
        <p:nvPicPr>
          <p:cNvPr id="238" name="9460797842_7cecdb69d0_o.jpg" descr="9460797842_7cecdb69d0_o.jpg"/>
          <p:cNvPicPr>
            <a:picLocks noChangeAspect="1"/>
          </p:cNvPicPr>
          <p:nvPr/>
        </p:nvPicPr>
        <p:blipFill>
          <a:blip r:embed="rId3">
            <a:extLst/>
          </a:blip>
          <a:srcRect l="0" t="29524" r="1936" b="18285"/>
          <a:stretch>
            <a:fillRect/>
          </a:stretch>
        </p:blipFill>
        <p:spPr>
          <a:xfrm>
            <a:off x="14381" y="-131514"/>
            <a:ext cx="24464100" cy="13874831"/>
          </a:xfrm>
          <a:prstGeom prst="rect">
            <a:avLst/>
          </a:prstGeom>
          <a:ln w="12700">
            <a:miter lim="400000"/>
          </a:ln>
        </p:spPr>
      </p:pic>
      <p:pic>
        <p:nvPicPr>
          <p:cNvPr id="239" name="Screenshot 2025-11-09 at 14.50.21.png" descr="Screenshot 2025-11-09 at 14.50.21.png"/>
          <p:cNvPicPr>
            <a:picLocks noChangeAspect="1"/>
          </p:cNvPicPr>
          <p:nvPr/>
        </p:nvPicPr>
        <p:blipFill>
          <a:blip r:embed="rId4">
            <a:alphaModFix amt="89648"/>
            <a:extLst/>
          </a:blip>
          <a:stretch>
            <a:fillRect/>
          </a:stretch>
        </p:blipFill>
        <p:spPr>
          <a:xfrm>
            <a:off x="3650757" y="1571207"/>
            <a:ext cx="17082486" cy="10573586"/>
          </a:xfrm>
          <a:prstGeom prst="rect">
            <a:avLst/>
          </a:prstGeom>
          <a:ln w="254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Graphik"/>
        <a:ea typeface="Graphik"/>
        <a:cs typeface="Graphik"/>
      </a:majorFont>
      <a:minorFont>
        <a:latin typeface="Graphik"/>
        <a:ea typeface="Graphik"/>
        <a:cs typeface="Graphik"/>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rgbClr val="FFFF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Graphik"/>
        <a:ea typeface="Graphik"/>
        <a:cs typeface="Graphik"/>
      </a:majorFont>
      <a:minorFont>
        <a:latin typeface="Graphik"/>
        <a:ea typeface="Graphik"/>
        <a:cs typeface="Graphik"/>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rgbClr val="FFFF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