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00"/>
            <a:ext cx="406909" cy="38089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22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9688" y="3240629"/>
            <a:ext cx="4512624" cy="71848"/>
          </a:xfrm>
          <a:prstGeom prst="rect">
            <a:avLst/>
          </a:prstGeom>
        </p:spPr>
      </p:pic>
      <p:sp>
        <p:nvSpPr>
          <p:cNvPr id="143" name="Image"/>
          <p:cNvSpPr/>
          <p:nvPr>
            <p:ph type="pic" idx="21"/>
          </p:nvPr>
        </p:nvSpPr>
        <p:spPr>
          <a:xfrm>
            <a:off x="6362700" y="381000"/>
            <a:ext cx="6197600" cy="90987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4" name="Title Text"/>
          <p:cNvSpPr txBox="1"/>
          <p:nvPr>
            <p:ph type="title"/>
          </p:nvPr>
        </p:nvSpPr>
        <p:spPr>
          <a:xfrm>
            <a:off x="762000" y="761906"/>
            <a:ext cx="5588000" cy="230624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half" idx="1"/>
          </p:nvPr>
        </p:nvSpPr>
        <p:spPr>
          <a:xfrm>
            <a:off x="762000" y="3845024"/>
            <a:ext cx="5588000" cy="521439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Image"/>
          <p:cNvSpPr/>
          <p:nvPr>
            <p:ph type="pic" idx="21"/>
          </p:nvPr>
        </p:nvSpPr>
        <p:spPr>
          <a:xfrm>
            <a:off x="393693" y="-532431"/>
            <a:ext cx="12217402" cy="81449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Image"/>
          <p:cNvSpPr/>
          <p:nvPr>
            <p:ph type="pic" idx="21"/>
          </p:nvPr>
        </p:nvSpPr>
        <p:spPr>
          <a:xfrm>
            <a:off x="6362700" y="381000"/>
            <a:ext cx="6197600" cy="90987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Image"/>
          <p:cNvSpPr/>
          <p:nvPr>
            <p:ph type="pic" sz="half" idx="21"/>
          </p:nvPr>
        </p:nvSpPr>
        <p:spPr>
          <a:xfrm>
            <a:off x="1181100" y="2044700"/>
            <a:ext cx="5499100" cy="80732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21"/>
          </p:nvPr>
        </p:nvSpPr>
        <p:spPr>
          <a:xfrm>
            <a:off x="6477000" y="5080000"/>
            <a:ext cx="5773137" cy="389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22"/>
          </p:nvPr>
        </p:nvSpPr>
        <p:spPr>
          <a:xfrm>
            <a:off x="6438900" y="749300"/>
            <a:ext cx="5848350" cy="389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23"/>
          </p:nvPr>
        </p:nvSpPr>
        <p:spPr>
          <a:xfrm>
            <a:off x="457200" y="266700"/>
            <a:ext cx="6350000" cy="9322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3" Type="http://schemas.openxmlformats.org/officeDocument/2006/relationships/image" Target="../media/image6.jpeg"/><Relationship Id="rId4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368300"/>
            <a:ext cx="12280900" cy="6330950"/>
          </a:xfrm>
          <a:prstGeom prst="rect">
            <a:avLst/>
          </a:prstGeom>
        </p:spPr>
      </p:pic>
      <p:sp>
        <p:nvSpPr>
          <p:cNvPr id="156" name="Internet Privacy Toolk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Internet Privacy Toolkit</a:t>
            </a:r>
          </a:p>
        </p:txBody>
      </p:sp>
      <p:sp>
        <p:nvSpPr>
          <p:cNvPr id="157" name="Jessamyn West @ Vermont Mutual Aid Societ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Jessamyn West @ Vermont Mutual Aid Society</a:t>
            </a:r>
          </a:p>
        </p:txBody>
      </p:sp>
      <p:sp>
        <p:nvSpPr>
          <p:cNvPr id="158" name="Rectangle"/>
          <p:cNvSpPr/>
          <p:nvPr/>
        </p:nvSpPr>
        <p:spPr>
          <a:xfrm>
            <a:off x="292100" y="355600"/>
            <a:ext cx="12420600" cy="6360567"/>
          </a:xfrm>
          <a:prstGeom prst="rect">
            <a:avLst/>
          </a:prstGeom>
          <a:solidFill>
            <a:schemeClr val="accent3">
              <a:satOff val="20823"/>
              <a:lumOff val="10104"/>
              <a:alpha val="42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creen Shot 2017-10-22 at 21.30.40 .jpg" descr="Screen Shot 2017-10-22 at 21.30.40 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1" cy="8293100"/>
          </a:xfrm>
          <a:prstGeom prst="rect">
            <a:avLst/>
          </a:prstGeom>
        </p:spPr>
      </p:pic>
      <p:sp>
        <p:nvSpPr>
          <p:cNvPr id="189" name="4. track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4. tracking</a:t>
            </a:r>
          </a:p>
        </p:txBody>
      </p:sp>
      <p:sp>
        <p:nvSpPr>
          <p:cNvPr id="190" name="Review your browser settings.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 your browser settings.</a:t>
            </a:r>
          </a:p>
          <a:p>
            <a:pPr/>
          </a:p>
          <a:p>
            <a:pPr/>
            <a:r>
              <a:t>Many browser plug-ins can stop this &amp; are simpler to use than you think.</a:t>
            </a:r>
          </a:p>
          <a:p>
            <a:pPr/>
          </a:p>
          <a:p>
            <a:pPr/>
            <a:r>
              <a:t>Don't keep all your eggs in the Google or Microsoft or Apple basket.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creen Shot 2017-04-11 at 12.45.38 .jpg" descr="Screen Shot 2017-04-11 at 12.45.38 .jpg"/>
          <p:cNvPicPr>
            <a:picLocks noChangeAspect="1"/>
          </p:cNvPicPr>
          <p:nvPr/>
        </p:nvPicPr>
        <p:blipFill>
          <a:blip r:embed="rId2">
            <a:extLst/>
          </a:blip>
          <a:srcRect l="3993" t="4349" r="2393" b="5912"/>
          <a:stretch>
            <a:fillRect/>
          </a:stretch>
        </p:blipFill>
        <p:spPr>
          <a:xfrm>
            <a:off x="1395809" y="652458"/>
            <a:ext cx="10689592" cy="8201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99" fill="norm" stroke="1" extrusionOk="0">
                <a:moveTo>
                  <a:pt x="14037" y="0"/>
                </a:moveTo>
                <a:cubicBezTo>
                  <a:pt x="13958" y="0"/>
                  <a:pt x="13902" y="8"/>
                  <a:pt x="13888" y="25"/>
                </a:cubicBezTo>
                <a:cubicBezTo>
                  <a:pt x="13874" y="44"/>
                  <a:pt x="13831" y="61"/>
                  <a:pt x="13795" y="61"/>
                </a:cubicBezTo>
                <a:cubicBezTo>
                  <a:pt x="13698" y="61"/>
                  <a:pt x="13508" y="149"/>
                  <a:pt x="13419" y="237"/>
                </a:cubicBezTo>
                <a:cubicBezTo>
                  <a:pt x="13376" y="279"/>
                  <a:pt x="13325" y="314"/>
                  <a:pt x="13304" y="314"/>
                </a:cubicBezTo>
                <a:cubicBezTo>
                  <a:pt x="13266" y="314"/>
                  <a:pt x="12951" y="717"/>
                  <a:pt x="12951" y="765"/>
                </a:cubicBezTo>
                <a:cubicBezTo>
                  <a:pt x="12951" y="780"/>
                  <a:pt x="12924" y="837"/>
                  <a:pt x="12892" y="893"/>
                </a:cubicBezTo>
                <a:cubicBezTo>
                  <a:pt x="12768" y="1106"/>
                  <a:pt x="12678" y="1637"/>
                  <a:pt x="12717" y="1926"/>
                </a:cubicBezTo>
                <a:cubicBezTo>
                  <a:pt x="12730" y="2029"/>
                  <a:pt x="12807" y="2356"/>
                  <a:pt x="12830" y="2408"/>
                </a:cubicBezTo>
                <a:cubicBezTo>
                  <a:pt x="12867" y="2495"/>
                  <a:pt x="12857" y="2553"/>
                  <a:pt x="12798" y="2594"/>
                </a:cubicBezTo>
                <a:cubicBezTo>
                  <a:pt x="12768" y="2615"/>
                  <a:pt x="12715" y="2669"/>
                  <a:pt x="12680" y="2714"/>
                </a:cubicBezTo>
                <a:cubicBezTo>
                  <a:pt x="12646" y="2759"/>
                  <a:pt x="12539" y="2896"/>
                  <a:pt x="12444" y="3017"/>
                </a:cubicBezTo>
                <a:cubicBezTo>
                  <a:pt x="12349" y="3139"/>
                  <a:pt x="12272" y="3255"/>
                  <a:pt x="12272" y="3276"/>
                </a:cubicBezTo>
                <a:cubicBezTo>
                  <a:pt x="12272" y="3296"/>
                  <a:pt x="12241" y="3342"/>
                  <a:pt x="12204" y="3376"/>
                </a:cubicBezTo>
                <a:cubicBezTo>
                  <a:pt x="12136" y="3439"/>
                  <a:pt x="11925" y="3797"/>
                  <a:pt x="11928" y="3845"/>
                </a:cubicBezTo>
                <a:cubicBezTo>
                  <a:pt x="11929" y="3860"/>
                  <a:pt x="11909" y="3899"/>
                  <a:pt x="11885" y="3934"/>
                </a:cubicBezTo>
                <a:cubicBezTo>
                  <a:pt x="11860" y="3969"/>
                  <a:pt x="11812" y="4066"/>
                  <a:pt x="11777" y="4148"/>
                </a:cubicBezTo>
                <a:cubicBezTo>
                  <a:pt x="11742" y="4231"/>
                  <a:pt x="11686" y="4362"/>
                  <a:pt x="11653" y="4439"/>
                </a:cubicBezTo>
                <a:cubicBezTo>
                  <a:pt x="11620" y="4516"/>
                  <a:pt x="11592" y="4601"/>
                  <a:pt x="11592" y="4627"/>
                </a:cubicBezTo>
                <a:cubicBezTo>
                  <a:pt x="11592" y="4653"/>
                  <a:pt x="11578" y="4686"/>
                  <a:pt x="11562" y="4700"/>
                </a:cubicBezTo>
                <a:cubicBezTo>
                  <a:pt x="11527" y="4729"/>
                  <a:pt x="11482" y="4817"/>
                  <a:pt x="11446" y="4926"/>
                </a:cubicBezTo>
                <a:cubicBezTo>
                  <a:pt x="11433" y="4967"/>
                  <a:pt x="11384" y="5075"/>
                  <a:pt x="11337" y="5166"/>
                </a:cubicBezTo>
                <a:cubicBezTo>
                  <a:pt x="11291" y="5258"/>
                  <a:pt x="11253" y="5345"/>
                  <a:pt x="11253" y="5359"/>
                </a:cubicBezTo>
                <a:cubicBezTo>
                  <a:pt x="11253" y="5373"/>
                  <a:pt x="11237" y="5406"/>
                  <a:pt x="11217" y="5434"/>
                </a:cubicBezTo>
                <a:cubicBezTo>
                  <a:pt x="11106" y="5588"/>
                  <a:pt x="10979" y="5805"/>
                  <a:pt x="10936" y="5914"/>
                </a:cubicBezTo>
                <a:cubicBezTo>
                  <a:pt x="10910" y="5982"/>
                  <a:pt x="10877" y="6038"/>
                  <a:pt x="10864" y="6038"/>
                </a:cubicBezTo>
                <a:cubicBezTo>
                  <a:pt x="10851" y="6038"/>
                  <a:pt x="10788" y="6112"/>
                  <a:pt x="10725" y="6202"/>
                </a:cubicBezTo>
                <a:cubicBezTo>
                  <a:pt x="10562" y="6435"/>
                  <a:pt x="10527" y="6477"/>
                  <a:pt x="10354" y="6655"/>
                </a:cubicBezTo>
                <a:cubicBezTo>
                  <a:pt x="10270" y="6742"/>
                  <a:pt x="10168" y="6851"/>
                  <a:pt x="10128" y="6898"/>
                </a:cubicBezTo>
                <a:cubicBezTo>
                  <a:pt x="10089" y="6945"/>
                  <a:pt x="10026" y="7000"/>
                  <a:pt x="9988" y="7021"/>
                </a:cubicBezTo>
                <a:cubicBezTo>
                  <a:pt x="9950" y="7041"/>
                  <a:pt x="9919" y="7069"/>
                  <a:pt x="9919" y="7082"/>
                </a:cubicBezTo>
                <a:cubicBezTo>
                  <a:pt x="9919" y="7096"/>
                  <a:pt x="9878" y="7135"/>
                  <a:pt x="9828" y="7169"/>
                </a:cubicBezTo>
                <a:cubicBezTo>
                  <a:pt x="9710" y="7250"/>
                  <a:pt x="9472" y="7535"/>
                  <a:pt x="9403" y="7679"/>
                </a:cubicBezTo>
                <a:cubicBezTo>
                  <a:pt x="9373" y="7741"/>
                  <a:pt x="9326" y="7873"/>
                  <a:pt x="9298" y="7972"/>
                </a:cubicBezTo>
                <a:cubicBezTo>
                  <a:pt x="9216" y="8262"/>
                  <a:pt x="9235" y="8631"/>
                  <a:pt x="9353" y="9026"/>
                </a:cubicBezTo>
                <a:cubicBezTo>
                  <a:pt x="9364" y="9062"/>
                  <a:pt x="9399" y="9138"/>
                  <a:pt x="9469" y="9279"/>
                </a:cubicBezTo>
                <a:cubicBezTo>
                  <a:pt x="9541" y="9423"/>
                  <a:pt x="9704" y="9660"/>
                  <a:pt x="9725" y="9652"/>
                </a:cubicBezTo>
                <a:cubicBezTo>
                  <a:pt x="9743" y="9646"/>
                  <a:pt x="9782" y="9698"/>
                  <a:pt x="10040" y="10082"/>
                </a:cubicBezTo>
                <a:cubicBezTo>
                  <a:pt x="10100" y="10171"/>
                  <a:pt x="10157" y="10244"/>
                  <a:pt x="10166" y="10244"/>
                </a:cubicBezTo>
                <a:cubicBezTo>
                  <a:pt x="10175" y="10244"/>
                  <a:pt x="10273" y="10316"/>
                  <a:pt x="10382" y="10403"/>
                </a:cubicBezTo>
                <a:cubicBezTo>
                  <a:pt x="10492" y="10490"/>
                  <a:pt x="10596" y="10561"/>
                  <a:pt x="10614" y="10561"/>
                </a:cubicBezTo>
                <a:cubicBezTo>
                  <a:pt x="10632" y="10561"/>
                  <a:pt x="10714" y="10604"/>
                  <a:pt x="10798" y="10657"/>
                </a:cubicBezTo>
                <a:cubicBezTo>
                  <a:pt x="10901" y="10722"/>
                  <a:pt x="11028" y="10767"/>
                  <a:pt x="11192" y="10799"/>
                </a:cubicBezTo>
                <a:cubicBezTo>
                  <a:pt x="11325" y="10825"/>
                  <a:pt x="11462" y="10860"/>
                  <a:pt x="11495" y="10876"/>
                </a:cubicBezTo>
                <a:cubicBezTo>
                  <a:pt x="11610" y="10933"/>
                  <a:pt x="11824" y="10950"/>
                  <a:pt x="12393" y="10949"/>
                </a:cubicBezTo>
                <a:cubicBezTo>
                  <a:pt x="12706" y="10949"/>
                  <a:pt x="13006" y="10945"/>
                  <a:pt x="13060" y="10941"/>
                </a:cubicBezTo>
                <a:cubicBezTo>
                  <a:pt x="13113" y="10937"/>
                  <a:pt x="13273" y="10944"/>
                  <a:pt x="13415" y="10957"/>
                </a:cubicBezTo>
                <a:cubicBezTo>
                  <a:pt x="13645" y="10977"/>
                  <a:pt x="13681" y="10989"/>
                  <a:pt x="13729" y="11055"/>
                </a:cubicBezTo>
                <a:cubicBezTo>
                  <a:pt x="13759" y="11096"/>
                  <a:pt x="13794" y="11130"/>
                  <a:pt x="13806" y="11130"/>
                </a:cubicBezTo>
                <a:cubicBezTo>
                  <a:pt x="13818" y="11130"/>
                  <a:pt x="13855" y="11158"/>
                  <a:pt x="13889" y="11193"/>
                </a:cubicBezTo>
                <a:cubicBezTo>
                  <a:pt x="13923" y="11228"/>
                  <a:pt x="13971" y="11257"/>
                  <a:pt x="13995" y="11257"/>
                </a:cubicBezTo>
                <a:cubicBezTo>
                  <a:pt x="14019" y="11257"/>
                  <a:pt x="14050" y="11282"/>
                  <a:pt x="14064" y="11312"/>
                </a:cubicBezTo>
                <a:cubicBezTo>
                  <a:pt x="14078" y="11343"/>
                  <a:pt x="14089" y="11357"/>
                  <a:pt x="14090" y="11345"/>
                </a:cubicBezTo>
                <a:cubicBezTo>
                  <a:pt x="14090" y="11332"/>
                  <a:pt x="14120" y="11337"/>
                  <a:pt x="14157" y="11355"/>
                </a:cubicBezTo>
                <a:cubicBezTo>
                  <a:pt x="14194" y="11374"/>
                  <a:pt x="14240" y="11393"/>
                  <a:pt x="14260" y="11399"/>
                </a:cubicBezTo>
                <a:cubicBezTo>
                  <a:pt x="14280" y="11405"/>
                  <a:pt x="14367" y="11434"/>
                  <a:pt x="14453" y="11464"/>
                </a:cubicBezTo>
                <a:cubicBezTo>
                  <a:pt x="14628" y="11523"/>
                  <a:pt x="14957" y="11509"/>
                  <a:pt x="15182" y="11432"/>
                </a:cubicBezTo>
                <a:cubicBezTo>
                  <a:pt x="15249" y="11410"/>
                  <a:pt x="15309" y="11403"/>
                  <a:pt x="15315" y="11416"/>
                </a:cubicBezTo>
                <a:cubicBezTo>
                  <a:pt x="15321" y="11428"/>
                  <a:pt x="15378" y="11455"/>
                  <a:pt x="15441" y="11476"/>
                </a:cubicBezTo>
                <a:cubicBezTo>
                  <a:pt x="15504" y="11497"/>
                  <a:pt x="15570" y="11529"/>
                  <a:pt x="15586" y="11546"/>
                </a:cubicBezTo>
                <a:cubicBezTo>
                  <a:pt x="15602" y="11564"/>
                  <a:pt x="15626" y="11570"/>
                  <a:pt x="15638" y="11560"/>
                </a:cubicBezTo>
                <a:cubicBezTo>
                  <a:pt x="15651" y="11550"/>
                  <a:pt x="15694" y="11557"/>
                  <a:pt x="15734" y="11576"/>
                </a:cubicBezTo>
                <a:cubicBezTo>
                  <a:pt x="15775" y="11594"/>
                  <a:pt x="15899" y="11626"/>
                  <a:pt x="16010" y="11647"/>
                </a:cubicBezTo>
                <a:cubicBezTo>
                  <a:pt x="16316" y="11704"/>
                  <a:pt x="16794" y="11679"/>
                  <a:pt x="17158" y="11587"/>
                </a:cubicBezTo>
                <a:cubicBezTo>
                  <a:pt x="17265" y="11560"/>
                  <a:pt x="17412" y="11522"/>
                  <a:pt x="17485" y="11503"/>
                </a:cubicBezTo>
                <a:cubicBezTo>
                  <a:pt x="17558" y="11484"/>
                  <a:pt x="17654" y="11468"/>
                  <a:pt x="17697" y="11466"/>
                </a:cubicBezTo>
                <a:cubicBezTo>
                  <a:pt x="17741" y="11464"/>
                  <a:pt x="17776" y="11452"/>
                  <a:pt x="17776" y="11439"/>
                </a:cubicBezTo>
                <a:cubicBezTo>
                  <a:pt x="17776" y="11409"/>
                  <a:pt x="18016" y="11257"/>
                  <a:pt x="18062" y="11257"/>
                </a:cubicBezTo>
                <a:cubicBezTo>
                  <a:pt x="18081" y="11257"/>
                  <a:pt x="18131" y="11237"/>
                  <a:pt x="18173" y="11212"/>
                </a:cubicBezTo>
                <a:cubicBezTo>
                  <a:pt x="18537" y="10997"/>
                  <a:pt x="18619" y="10941"/>
                  <a:pt x="18659" y="10882"/>
                </a:cubicBezTo>
                <a:cubicBezTo>
                  <a:pt x="18685" y="10844"/>
                  <a:pt x="18724" y="10814"/>
                  <a:pt x="18747" y="10814"/>
                </a:cubicBezTo>
                <a:cubicBezTo>
                  <a:pt x="18770" y="10814"/>
                  <a:pt x="18802" y="10793"/>
                  <a:pt x="18819" y="10767"/>
                </a:cubicBezTo>
                <a:cubicBezTo>
                  <a:pt x="18835" y="10740"/>
                  <a:pt x="18870" y="10718"/>
                  <a:pt x="18895" y="10718"/>
                </a:cubicBezTo>
                <a:cubicBezTo>
                  <a:pt x="18920" y="10718"/>
                  <a:pt x="18937" y="10706"/>
                  <a:pt x="18934" y="10691"/>
                </a:cubicBezTo>
                <a:cubicBezTo>
                  <a:pt x="18931" y="10676"/>
                  <a:pt x="18983" y="10606"/>
                  <a:pt x="19050" y="10536"/>
                </a:cubicBezTo>
                <a:cubicBezTo>
                  <a:pt x="19218" y="10357"/>
                  <a:pt x="19474" y="10040"/>
                  <a:pt x="19474" y="10010"/>
                </a:cubicBezTo>
                <a:cubicBezTo>
                  <a:pt x="19474" y="9996"/>
                  <a:pt x="19495" y="9954"/>
                  <a:pt x="19521" y="9917"/>
                </a:cubicBezTo>
                <a:cubicBezTo>
                  <a:pt x="19665" y="9709"/>
                  <a:pt x="19690" y="9664"/>
                  <a:pt x="19678" y="9639"/>
                </a:cubicBezTo>
                <a:cubicBezTo>
                  <a:pt x="19671" y="9623"/>
                  <a:pt x="19684" y="9602"/>
                  <a:pt x="19708" y="9590"/>
                </a:cubicBezTo>
                <a:cubicBezTo>
                  <a:pt x="19733" y="9578"/>
                  <a:pt x="19769" y="9540"/>
                  <a:pt x="19789" y="9507"/>
                </a:cubicBezTo>
                <a:cubicBezTo>
                  <a:pt x="19826" y="9449"/>
                  <a:pt x="19829" y="9449"/>
                  <a:pt x="19902" y="9506"/>
                </a:cubicBezTo>
                <a:cubicBezTo>
                  <a:pt x="19944" y="9538"/>
                  <a:pt x="20042" y="9629"/>
                  <a:pt x="20120" y="9708"/>
                </a:cubicBezTo>
                <a:cubicBezTo>
                  <a:pt x="20198" y="9787"/>
                  <a:pt x="20302" y="9883"/>
                  <a:pt x="20350" y="9922"/>
                </a:cubicBezTo>
                <a:cubicBezTo>
                  <a:pt x="20399" y="9961"/>
                  <a:pt x="20445" y="10013"/>
                  <a:pt x="20452" y="10039"/>
                </a:cubicBezTo>
                <a:cubicBezTo>
                  <a:pt x="20460" y="10065"/>
                  <a:pt x="20481" y="10086"/>
                  <a:pt x="20500" y="10086"/>
                </a:cubicBezTo>
                <a:cubicBezTo>
                  <a:pt x="20518" y="10086"/>
                  <a:pt x="20553" y="10115"/>
                  <a:pt x="20577" y="10150"/>
                </a:cubicBezTo>
                <a:cubicBezTo>
                  <a:pt x="20601" y="10185"/>
                  <a:pt x="20630" y="10213"/>
                  <a:pt x="20642" y="10213"/>
                </a:cubicBezTo>
                <a:cubicBezTo>
                  <a:pt x="20654" y="10213"/>
                  <a:pt x="20725" y="10274"/>
                  <a:pt x="20799" y="10347"/>
                </a:cubicBezTo>
                <a:cubicBezTo>
                  <a:pt x="20874" y="10421"/>
                  <a:pt x="20954" y="10497"/>
                  <a:pt x="20977" y="10515"/>
                </a:cubicBezTo>
                <a:cubicBezTo>
                  <a:pt x="21001" y="10533"/>
                  <a:pt x="21038" y="10566"/>
                  <a:pt x="21060" y="10590"/>
                </a:cubicBezTo>
                <a:cubicBezTo>
                  <a:pt x="21115" y="10649"/>
                  <a:pt x="21137" y="10608"/>
                  <a:pt x="21102" y="10510"/>
                </a:cubicBezTo>
                <a:cubicBezTo>
                  <a:pt x="21087" y="10466"/>
                  <a:pt x="21079" y="10416"/>
                  <a:pt x="21087" y="10400"/>
                </a:cubicBezTo>
                <a:cubicBezTo>
                  <a:pt x="21095" y="10384"/>
                  <a:pt x="21085" y="10332"/>
                  <a:pt x="21065" y="10284"/>
                </a:cubicBezTo>
                <a:cubicBezTo>
                  <a:pt x="21046" y="10236"/>
                  <a:pt x="21019" y="10062"/>
                  <a:pt x="21005" y="9897"/>
                </a:cubicBezTo>
                <a:cubicBezTo>
                  <a:pt x="20964" y="9426"/>
                  <a:pt x="20955" y="9353"/>
                  <a:pt x="20932" y="9315"/>
                </a:cubicBezTo>
                <a:cubicBezTo>
                  <a:pt x="20903" y="9266"/>
                  <a:pt x="20882" y="8949"/>
                  <a:pt x="20908" y="8929"/>
                </a:cubicBezTo>
                <a:cubicBezTo>
                  <a:pt x="20919" y="8920"/>
                  <a:pt x="20969" y="8950"/>
                  <a:pt x="21019" y="8994"/>
                </a:cubicBezTo>
                <a:cubicBezTo>
                  <a:pt x="21069" y="9038"/>
                  <a:pt x="21123" y="9074"/>
                  <a:pt x="21139" y="9074"/>
                </a:cubicBezTo>
                <a:cubicBezTo>
                  <a:pt x="21156" y="9074"/>
                  <a:pt x="21180" y="9101"/>
                  <a:pt x="21194" y="9133"/>
                </a:cubicBezTo>
                <a:cubicBezTo>
                  <a:pt x="21207" y="9165"/>
                  <a:pt x="21254" y="9211"/>
                  <a:pt x="21298" y="9234"/>
                </a:cubicBezTo>
                <a:cubicBezTo>
                  <a:pt x="21342" y="9258"/>
                  <a:pt x="21415" y="9310"/>
                  <a:pt x="21460" y="9349"/>
                </a:cubicBezTo>
                <a:cubicBezTo>
                  <a:pt x="21505" y="9389"/>
                  <a:pt x="21550" y="9422"/>
                  <a:pt x="21560" y="9422"/>
                </a:cubicBezTo>
                <a:cubicBezTo>
                  <a:pt x="21594" y="9422"/>
                  <a:pt x="21600" y="9221"/>
                  <a:pt x="21568" y="9140"/>
                </a:cubicBezTo>
                <a:cubicBezTo>
                  <a:pt x="21550" y="9096"/>
                  <a:pt x="21529" y="8995"/>
                  <a:pt x="21521" y="8917"/>
                </a:cubicBezTo>
                <a:cubicBezTo>
                  <a:pt x="21512" y="8838"/>
                  <a:pt x="21494" y="8757"/>
                  <a:pt x="21481" y="8737"/>
                </a:cubicBezTo>
                <a:cubicBezTo>
                  <a:pt x="21469" y="8716"/>
                  <a:pt x="21462" y="8680"/>
                  <a:pt x="21465" y="8657"/>
                </a:cubicBezTo>
                <a:cubicBezTo>
                  <a:pt x="21469" y="8634"/>
                  <a:pt x="21459" y="8583"/>
                  <a:pt x="21441" y="8542"/>
                </a:cubicBezTo>
                <a:cubicBezTo>
                  <a:pt x="21424" y="8502"/>
                  <a:pt x="21416" y="8448"/>
                  <a:pt x="21423" y="8423"/>
                </a:cubicBezTo>
                <a:cubicBezTo>
                  <a:pt x="21430" y="8399"/>
                  <a:pt x="21423" y="8383"/>
                  <a:pt x="21408" y="8387"/>
                </a:cubicBezTo>
                <a:cubicBezTo>
                  <a:pt x="21390" y="8391"/>
                  <a:pt x="21372" y="8315"/>
                  <a:pt x="21360" y="8176"/>
                </a:cubicBezTo>
                <a:cubicBezTo>
                  <a:pt x="21349" y="8055"/>
                  <a:pt x="21329" y="7938"/>
                  <a:pt x="21314" y="7915"/>
                </a:cubicBezTo>
                <a:cubicBezTo>
                  <a:pt x="21299" y="7892"/>
                  <a:pt x="21294" y="7852"/>
                  <a:pt x="21301" y="7826"/>
                </a:cubicBezTo>
                <a:cubicBezTo>
                  <a:pt x="21309" y="7801"/>
                  <a:pt x="21305" y="7772"/>
                  <a:pt x="21293" y="7763"/>
                </a:cubicBezTo>
                <a:cubicBezTo>
                  <a:pt x="21281" y="7753"/>
                  <a:pt x="21265" y="7687"/>
                  <a:pt x="21255" y="7616"/>
                </a:cubicBezTo>
                <a:cubicBezTo>
                  <a:pt x="21246" y="7545"/>
                  <a:pt x="21223" y="7450"/>
                  <a:pt x="21205" y="7403"/>
                </a:cubicBezTo>
                <a:cubicBezTo>
                  <a:pt x="21186" y="7357"/>
                  <a:pt x="21171" y="7301"/>
                  <a:pt x="21171" y="7280"/>
                </a:cubicBezTo>
                <a:cubicBezTo>
                  <a:pt x="21171" y="7230"/>
                  <a:pt x="21076" y="6991"/>
                  <a:pt x="21047" y="6968"/>
                </a:cubicBezTo>
                <a:cubicBezTo>
                  <a:pt x="21035" y="6959"/>
                  <a:pt x="21025" y="6918"/>
                  <a:pt x="21025" y="6878"/>
                </a:cubicBezTo>
                <a:cubicBezTo>
                  <a:pt x="21025" y="6792"/>
                  <a:pt x="20914" y="6507"/>
                  <a:pt x="20866" y="6471"/>
                </a:cubicBezTo>
                <a:cubicBezTo>
                  <a:pt x="20847" y="6457"/>
                  <a:pt x="20831" y="6422"/>
                  <a:pt x="20831" y="6391"/>
                </a:cubicBezTo>
                <a:cubicBezTo>
                  <a:pt x="20831" y="6361"/>
                  <a:pt x="20800" y="6286"/>
                  <a:pt x="20760" y="6226"/>
                </a:cubicBezTo>
                <a:cubicBezTo>
                  <a:pt x="20721" y="6166"/>
                  <a:pt x="20688" y="6100"/>
                  <a:pt x="20687" y="6078"/>
                </a:cubicBezTo>
                <a:cubicBezTo>
                  <a:pt x="20687" y="6056"/>
                  <a:pt x="20675" y="6038"/>
                  <a:pt x="20661" y="6038"/>
                </a:cubicBezTo>
                <a:cubicBezTo>
                  <a:pt x="20648" y="6038"/>
                  <a:pt x="20629" y="6013"/>
                  <a:pt x="20621" y="5983"/>
                </a:cubicBezTo>
                <a:cubicBezTo>
                  <a:pt x="20599" y="5907"/>
                  <a:pt x="20494" y="5723"/>
                  <a:pt x="20416" y="5627"/>
                </a:cubicBezTo>
                <a:cubicBezTo>
                  <a:pt x="20374" y="5575"/>
                  <a:pt x="20346" y="5500"/>
                  <a:pt x="20335" y="5406"/>
                </a:cubicBezTo>
                <a:cubicBezTo>
                  <a:pt x="20282" y="4937"/>
                  <a:pt x="20240" y="4711"/>
                  <a:pt x="20172" y="4539"/>
                </a:cubicBezTo>
                <a:cubicBezTo>
                  <a:pt x="20136" y="4449"/>
                  <a:pt x="20198" y="4392"/>
                  <a:pt x="20355" y="4371"/>
                </a:cubicBezTo>
                <a:cubicBezTo>
                  <a:pt x="20441" y="4359"/>
                  <a:pt x="20492" y="4338"/>
                  <a:pt x="20492" y="4314"/>
                </a:cubicBezTo>
                <a:cubicBezTo>
                  <a:pt x="20492" y="4292"/>
                  <a:pt x="20562" y="4206"/>
                  <a:pt x="20648" y="4124"/>
                </a:cubicBezTo>
                <a:cubicBezTo>
                  <a:pt x="20815" y="3964"/>
                  <a:pt x="20986" y="3722"/>
                  <a:pt x="21025" y="3589"/>
                </a:cubicBezTo>
                <a:cubicBezTo>
                  <a:pt x="21038" y="3544"/>
                  <a:pt x="21058" y="3508"/>
                  <a:pt x="21069" y="3508"/>
                </a:cubicBezTo>
                <a:cubicBezTo>
                  <a:pt x="21116" y="3508"/>
                  <a:pt x="21234" y="3025"/>
                  <a:pt x="21251" y="2765"/>
                </a:cubicBezTo>
                <a:cubicBezTo>
                  <a:pt x="21274" y="2419"/>
                  <a:pt x="21159" y="1763"/>
                  <a:pt x="21067" y="1710"/>
                </a:cubicBezTo>
                <a:cubicBezTo>
                  <a:pt x="21057" y="1704"/>
                  <a:pt x="21034" y="1654"/>
                  <a:pt x="21017" y="1599"/>
                </a:cubicBezTo>
                <a:cubicBezTo>
                  <a:pt x="20978" y="1479"/>
                  <a:pt x="20800" y="1230"/>
                  <a:pt x="20753" y="1230"/>
                </a:cubicBezTo>
                <a:cubicBezTo>
                  <a:pt x="20734" y="1230"/>
                  <a:pt x="20688" y="1188"/>
                  <a:pt x="20650" y="1136"/>
                </a:cubicBezTo>
                <a:cubicBezTo>
                  <a:pt x="20612" y="1084"/>
                  <a:pt x="20575" y="1048"/>
                  <a:pt x="20568" y="1057"/>
                </a:cubicBezTo>
                <a:cubicBezTo>
                  <a:pt x="20562" y="1065"/>
                  <a:pt x="20541" y="1054"/>
                  <a:pt x="20521" y="1033"/>
                </a:cubicBezTo>
                <a:cubicBezTo>
                  <a:pt x="20484" y="993"/>
                  <a:pt x="20386" y="954"/>
                  <a:pt x="20094" y="863"/>
                </a:cubicBezTo>
                <a:cubicBezTo>
                  <a:pt x="19962" y="823"/>
                  <a:pt x="19847" y="815"/>
                  <a:pt x="19549" y="827"/>
                </a:cubicBezTo>
                <a:cubicBezTo>
                  <a:pt x="19184" y="841"/>
                  <a:pt x="19163" y="846"/>
                  <a:pt x="18956" y="955"/>
                </a:cubicBezTo>
                <a:cubicBezTo>
                  <a:pt x="18838" y="1018"/>
                  <a:pt x="18723" y="1089"/>
                  <a:pt x="18701" y="1114"/>
                </a:cubicBezTo>
                <a:cubicBezTo>
                  <a:pt x="18679" y="1139"/>
                  <a:pt x="18626" y="1183"/>
                  <a:pt x="18583" y="1211"/>
                </a:cubicBezTo>
                <a:cubicBezTo>
                  <a:pt x="18540" y="1240"/>
                  <a:pt x="18429" y="1363"/>
                  <a:pt x="18335" y="1484"/>
                </a:cubicBezTo>
                <a:cubicBezTo>
                  <a:pt x="18129" y="1753"/>
                  <a:pt x="18120" y="1754"/>
                  <a:pt x="17825" y="1580"/>
                </a:cubicBezTo>
                <a:cubicBezTo>
                  <a:pt x="17805" y="1569"/>
                  <a:pt x="17723" y="1534"/>
                  <a:pt x="17643" y="1502"/>
                </a:cubicBezTo>
                <a:cubicBezTo>
                  <a:pt x="17563" y="1470"/>
                  <a:pt x="17478" y="1431"/>
                  <a:pt x="17455" y="1416"/>
                </a:cubicBezTo>
                <a:cubicBezTo>
                  <a:pt x="17432" y="1401"/>
                  <a:pt x="17386" y="1388"/>
                  <a:pt x="17353" y="1388"/>
                </a:cubicBezTo>
                <a:cubicBezTo>
                  <a:pt x="17321" y="1388"/>
                  <a:pt x="17288" y="1376"/>
                  <a:pt x="17281" y="1361"/>
                </a:cubicBezTo>
                <a:cubicBezTo>
                  <a:pt x="17273" y="1345"/>
                  <a:pt x="17226" y="1323"/>
                  <a:pt x="17176" y="1313"/>
                </a:cubicBezTo>
                <a:cubicBezTo>
                  <a:pt x="17126" y="1302"/>
                  <a:pt x="17003" y="1277"/>
                  <a:pt x="16903" y="1256"/>
                </a:cubicBezTo>
                <a:cubicBezTo>
                  <a:pt x="16801" y="1235"/>
                  <a:pt x="16454" y="1216"/>
                  <a:pt x="16116" y="1214"/>
                </a:cubicBezTo>
                <a:lnTo>
                  <a:pt x="15511" y="1211"/>
                </a:lnTo>
                <a:lnTo>
                  <a:pt x="15491" y="1112"/>
                </a:lnTo>
                <a:cubicBezTo>
                  <a:pt x="15481" y="1057"/>
                  <a:pt x="15461" y="1003"/>
                  <a:pt x="15447" y="993"/>
                </a:cubicBezTo>
                <a:cubicBezTo>
                  <a:pt x="15434" y="982"/>
                  <a:pt x="15424" y="947"/>
                  <a:pt x="15424" y="913"/>
                </a:cubicBezTo>
                <a:cubicBezTo>
                  <a:pt x="15424" y="880"/>
                  <a:pt x="15391" y="821"/>
                  <a:pt x="15351" y="783"/>
                </a:cubicBezTo>
                <a:cubicBezTo>
                  <a:pt x="15311" y="744"/>
                  <a:pt x="15278" y="698"/>
                  <a:pt x="15278" y="680"/>
                </a:cubicBezTo>
                <a:cubicBezTo>
                  <a:pt x="15278" y="625"/>
                  <a:pt x="15052" y="345"/>
                  <a:pt x="15007" y="345"/>
                </a:cubicBezTo>
                <a:cubicBezTo>
                  <a:pt x="14984" y="345"/>
                  <a:pt x="14940" y="302"/>
                  <a:pt x="14910" y="250"/>
                </a:cubicBezTo>
                <a:cubicBezTo>
                  <a:pt x="14881" y="198"/>
                  <a:pt x="14840" y="155"/>
                  <a:pt x="14818" y="155"/>
                </a:cubicBezTo>
                <a:cubicBezTo>
                  <a:pt x="14797" y="155"/>
                  <a:pt x="14768" y="142"/>
                  <a:pt x="14756" y="126"/>
                </a:cubicBezTo>
                <a:cubicBezTo>
                  <a:pt x="14704" y="63"/>
                  <a:pt x="14272" y="-1"/>
                  <a:pt x="14037" y="0"/>
                </a:cubicBezTo>
                <a:close/>
                <a:moveTo>
                  <a:pt x="5661" y="1387"/>
                </a:moveTo>
                <a:lnTo>
                  <a:pt x="3989" y="1388"/>
                </a:lnTo>
                <a:lnTo>
                  <a:pt x="2316" y="1389"/>
                </a:lnTo>
                <a:lnTo>
                  <a:pt x="1158" y="2900"/>
                </a:lnTo>
                <a:lnTo>
                  <a:pt x="0" y="4411"/>
                </a:lnTo>
                <a:lnTo>
                  <a:pt x="1" y="6561"/>
                </a:lnTo>
                <a:lnTo>
                  <a:pt x="2" y="8711"/>
                </a:lnTo>
                <a:lnTo>
                  <a:pt x="1147" y="10205"/>
                </a:lnTo>
                <a:lnTo>
                  <a:pt x="2292" y="11699"/>
                </a:lnTo>
                <a:lnTo>
                  <a:pt x="3979" y="11699"/>
                </a:lnTo>
                <a:lnTo>
                  <a:pt x="5667" y="11699"/>
                </a:lnTo>
                <a:lnTo>
                  <a:pt x="6799" y="10227"/>
                </a:lnTo>
                <a:lnTo>
                  <a:pt x="7930" y="8756"/>
                </a:lnTo>
                <a:lnTo>
                  <a:pt x="7930" y="6550"/>
                </a:lnTo>
                <a:lnTo>
                  <a:pt x="7930" y="4346"/>
                </a:lnTo>
                <a:lnTo>
                  <a:pt x="6796" y="2866"/>
                </a:lnTo>
                <a:lnTo>
                  <a:pt x="5661" y="1387"/>
                </a:lnTo>
                <a:close/>
                <a:moveTo>
                  <a:pt x="1723" y="12806"/>
                </a:moveTo>
                <a:lnTo>
                  <a:pt x="1723" y="17203"/>
                </a:lnTo>
                <a:lnTo>
                  <a:pt x="1723" y="21599"/>
                </a:lnTo>
                <a:lnTo>
                  <a:pt x="10034" y="21591"/>
                </a:lnTo>
                <a:lnTo>
                  <a:pt x="18346" y="21583"/>
                </a:lnTo>
                <a:lnTo>
                  <a:pt x="18352" y="17195"/>
                </a:lnTo>
                <a:lnTo>
                  <a:pt x="18359" y="12806"/>
                </a:lnTo>
                <a:lnTo>
                  <a:pt x="10040" y="12806"/>
                </a:lnTo>
                <a:lnTo>
                  <a:pt x="1723" y="12806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creen Shot 2018-06-03 at 12.46.24 .jpg" descr="Screen Shot 2018-06-03 at 12.46.24 .jpg"/>
          <p:cNvPicPr>
            <a:picLocks noChangeAspect="1"/>
          </p:cNvPicPr>
          <p:nvPr/>
        </p:nvPicPr>
        <p:blipFill>
          <a:blip r:embed="rId2">
            <a:extLst/>
          </a:blip>
          <a:srcRect l="6043" t="4217" r="14328" b="3017"/>
          <a:stretch>
            <a:fillRect/>
          </a:stretch>
        </p:blipFill>
        <p:spPr>
          <a:xfrm>
            <a:off x="830067" y="2114228"/>
            <a:ext cx="5533200" cy="4924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572" fill="norm" stroke="1" extrusionOk="0">
                <a:moveTo>
                  <a:pt x="10511" y="3"/>
                </a:moveTo>
                <a:cubicBezTo>
                  <a:pt x="9355" y="98"/>
                  <a:pt x="8543" y="383"/>
                  <a:pt x="7089" y="1203"/>
                </a:cubicBezTo>
                <a:cubicBezTo>
                  <a:pt x="5903" y="1872"/>
                  <a:pt x="5605" y="2058"/>
                  <a:pt x="5314" y="2312"/>
                </a:cubicBezTo>
                <a:cubicBezTo>
                  <a:pt x="5204" y="2407"/>
                  <a:pt x="5085" y="2486"/>
                  <a:pt x="5049" y="2486"/>
                </a:cubicBezTo>
                <a:cubicBezTo>
                  <a:pt x="5013" y="2486"/>
                  <a:pt x="4984" y="2511"/>
                  <a:pt x="4984" y="2543"/>
                </a:cubicBezTo>
                <a:cubicBezTo>
                  <a:pt x="4984" y="2575"/>
                  <a:pt x="4864" y="2685"/>
                  <a:pt x="4718" y="2788"/>
                </a:cubicBezTo>
                <a:cubicBezTo>
                  <a:pt x="4571" y="2892"/>
                  <a:pt x="4200" y="3235"/>
                  <a:pt x="3891" y="3550"/>
                </a:cubicBezTo>
                <a:cubicBezTo>
                  <a:pt x="3582" y="3865"/>
                  <a:pt x="3292" y="4124"/>
                  <a:pt x="3245" y="4125"/>
                </a:cubicBezTo>
                <a:cubicBezTo>
                  <a:pt x="3141" y="4128"/>
                  <a:pt x="2955" y="4280"/>
                  <a:pt x="2998" y="4329"/>
                </a:cubicBezTo>
                <a:cubicBezTo>
                  <a:pt x="3052" y="4390"/>
                  <a:pt x="2924" y="4597"/>
                  <a:pt x="2775" y="4687"/>
                </a:cubicBezTo>
                <a:cubicBezTo>
                  <a:pt x="2696" y="4734"/>
                  <a:pt x="2645" y="4799"/>
                  <a:pt x="2663" y="4831"/>
                </a:cubicBezTo>
                <a:cubicBezTo>
                  <a:pt x="2709" y="4914"/>
                  <a:pt x="2343" y="5252"/>
                  <a:pt x="2203" y="5255"/>
                </a:cubicBezTo>
                <a:cubicBezTo>
                  <a:pt x="2082" y="5258"/>
                  <a:pt x="1968" y="5343"/>
                  <a:pt x="1849" y="5521"/>
                </a:cubicBezTo>
                <a:cubicBezTo>
                  <a:pt x="1790" y="5608"/>
                  <a:pt x="1795" y="5656"/>
                  <a:pt x="1872" y="5789"/>
                </a:cubicBezTo>
                <a:cubicBezTo>
                  <a:pt x="1961" y="5942"/>
                  <a:pt x="1960" y="5952"/>
                  <a:pt x="1861" y="5998"/>
                </a:cubicBezTo>
                <a:cubicBezTo>
                  <a:pt x="1804" y="6024"/>
                  <a:pt x="1586" y="6158"/>
                  <a:pt x="1377" y="6297"/>
                </a:cubicBezTo>
                <a:cubicBezTo>
                  <a:pt x="991" y="6551"/>
                  <a:pt x="868" y="6749"/>
                  <a:pt x="991" y="6915"/>
                </a:cubicBezTo>
                <a:cubicBezTo>
                  <a:pt x="1036" y="6976"/>
                  <a:pt x="1002" y="7039"/>
                  <a:pt x="857" y="7169"/>
                </a:cubicBezTo>
                <a:cubicBezTo>
                  <a:pt x="722" y="7290"/>
                  <a:pt x="663" y="7395"/>
                  <a:pt x="663" y="7514"/>
                </a:cubicBezTo>
                <a:cubicBezTo>
                  <a:pt x="663" y="7607"/>
                  <a:pt x="611" y="7769"/>
                  <a:pt x="548" y="7873"/>
                </a:cubicBezTo>
                <a:cubicBezTo>
                  <a:pt x="207" y="8442"/>
                  <a:pt x="2" y="9259"/>
                  <a:pt x="0" y="9940"/>
                </a:cubicBezTo>
                <a:cubicBezTo>
                  <a:pt x="0" y="10167"/>
                  <a:pt x="22" y="10379"/>
                  <a:pt x="70" y="10561"/>
                </a:cubicBezTo>
                <a:cubicBezTo>
                  <a:pt x="142" y="10835"/>
                  <a:pt x="259" y="11045"/>
                  <a:pt x="581" y="11467"/>
                </a:cubicBezTo>
                <a:cubicBezTo>
                  <a:pt x="811" y="11768"/>
                  <a:pt x="1001" y="12037"/>
                  <a:pt x="1001" y="12063"/>
                </a:cubicBezTo>
                <a:cubicBezTo>
                  <a:pt x="1001" y="12089"/>
                  <a:pt x="1141" y="12273"/>
                  <a:pt x="1312" y="12473"/>
                </a:cubicBezTo>
                <a:cubicBezTo>
                  <a:pt x="1483" y="12673"/>
                  <a:pt x="1659" y="12916"/>
                  <a:pt x="1703" y="13012"/>
                </a:cubicBezTo>
                <a:cubicBezTo>
                  <a:pt x="1808" y="13241"/>
                  <a:pt x="2190" y="13587"/>
                  <a:pt x="2544" y="13774"/>
                </a:cubicBezTo>
                <a:cubicBezTo>
                  <a:pt x="2969" y="13998"/>
                  <a:pt x="3838" y="13985"/>
                  <a:pt x="4676" y="13741"/>
                </a:cubicBezTo>
                <a:cubicBezTo>
                  <a:pt x="5015" y="13642"/>
                  <a:pt x="5317" y="13536"/>
                  <a:pt x="5346" y="13506"/>
                </a:cubicBezTo>
                <a:cubicBezTo>
                  <a:pt x="5376" y="13476"/>
                  <a:pt x="5447" y="13450"/>
                  <a:pt x="5504" y="13450"/>
                </a:cubicBezTo>
                <a:cubicBezTo>
                  <a:pt x="5561" y="13450"/>
                  <a:pt x="5711" y="13394"/>
                  <a:pt x="5837" y="13325"/>
                </a:cubicBezTo>
                <a:cubicBezTo>
                  <a:pt x="5963" y="13257"/>
                  <a:pt x="6086" y="13216"/>
                  <a:pt x="6111" y="13233"/>
                </a:cubicBezTo>
                <a:cubicBezTo>
                  <a:pt x="6136" y="13250"/>
                  <a:pt x="6150" y="14435"/>
                  <a:pt x="6140" y="15863"/>
                </a:cubicBezTo>
                <a:lnTo>
                  <a:pt x="6123" y="18461"/>
                </a:lnTo>
                <a:lnTo>
                  <a:pt x="6255" y="18695"/>
                </a:lnTo>
                <a:cubicBezTo>
                  <a:pt x="6328" y="18825"/>
                  <a:pt x="6388" y="18960"/>
                  <a:pt x="6388" y="18996"/>
                </a:cubicBezTo>
                <a:cubicBezTo>
                  <a:pt x="6388" y="19032"/>
                  <a:pt x="6570" y="19268"/>
                  <a:pt x="6794" y="19521"/>
                </a:cubicBezTo>
                <a:cubicBezTo>
                  <a:pt x="7124" y="19894"/>
                  <a:pt x="7304" y="20038"/>
                  <a:pt x="7746" y="20278"/>
                </a:cubicBezTo>
                <a:cubicBezTo>
                  <a:pt x="8045" y="20440"/>
                  <a:pt x="8325" y="20571"/>
                  <a:pt x="8367" y="20571"/>
                </a:cubicBezTo>
                <a:cubicBezTo>
                  <a:pt x="8408" y="20571"/>
                  <a:pt x="8466" y="20596"/>
                  <a:pt x="8495" y="20627"/>
                </a:cubicBezTo>
                <a:cubicBezTo>
                  <a:pt x="8552" y="20687"/>
                  <a:pt x="9308" y="20931"/>
                  <a:pt x="9952" y="21098"/>
                </a:cubicBezTo>
                <a:cubicBezTo>
                  <a:pt x="10645" y="21277"/>
                  <a:pt x="11782" y="21442"/>
                  <a:pt x="12813" y="21510"/>
                </a:cubicBezTo>
                <a:cubicBezTo>
                  <a:pt x="13245" y="21539"/>
                  <a:pt x="13652" y="21566"/>
                  <a:pt x="13717" y="21571"/>
                </a:cubicBezTo>
                <a:cubicBezTo>
                  <a:pt x="13782" y="21576"/>
                  <a:pt x="14351" y="21550"/>
                  <a:pt x="14981" y="21514"/>
                </a:cubicBezTo>
                <a:cubicBezTo>
                  <a:pt x="16486" y="21427"/>
                  <a:pt x="17691" y="21205"/>
                  <a:pt x="18874" y="20796"/>
                </a:cubicBezTo>
                <a:cubicBezTo>
                  <a:pt x="19650" y="20527"/>
                  <a:pt x="20631" y="19901"/>
                  <a:pt x="20918" y="19492"/>
                </a:cubicBezTo>
                <a:cubicBezTo>
                  <a:pt x="21185" y="19111"/>
                  <a:pt x="21422" y="18516"/>
                  <a:pt x="21455" y="18146"/>
                </a:cubicBezTo>
                <a:cubicBezTo>
                  <a:pt x="21474" y="17938"/>
                  <a:pt x="21499" y="16292"/>
                  <a:pt x="21511" y="14490"/>
                </a:cubicBezTo>
                <a:cubicBezTo>
                  <a:pt x="21523" y="12688"/>
                  <a:pt x="21549" y="10916"/>
                  <a:pt x="21570" y="10552"/>
                </a:cubicBezTo>
                <a:cubicBezTo>
                  <a:pt x="21600" y="10019"/>
                  <a:pt x="21588" y="9800"/>
                  <a:pt x="21506" y="9428"/>
                </a:cubicBezTo>
                <a:cubicBezTo>
                  <a:pt x="21415" y="9015"/>
                  <a:pt x="21368" y="8924"/>
                  <a:pt x="21076" y="8584"/>
                </a:cubicBezTo>
                <a:cubicBezTo>
                  <a:pt x="20847" y="8318"/>
                  <a:pt x="20759" y="8173"/>
                  <a:pt x="20785" y="8101"/>
                </a:cubicBezTo>
                <a:cubicBezTo>
                  <a:pt x="20909" y="7760"/>
                  <a:pt x="20919" y="7609"/>
                  <a:pt x="20839" y="7298"/>
                </a:cubicBezTo>
                <a:cubicBezTo>
                  <a:pt x="20793" y="7120"/>
                  <a:pt x="20718" y="6958"/>
                  <a:pt x="20673" y="6938"/>
                </a:cubicBezTo>
                <a:cubicBezTo>
                  <a:pt x="20610" y="6911"/>
                  <a:pt x="20593" y="6800"/>
                  <a:pt x="20602" y="6470"/>
                </a:cubicBezTo>
                <a:cubicBezTo>
                  <a:pt x="20611" y="6146"/>
                  <a:pt x="20589" y="5996"/>
                  <a:pt x="20514" y="5867"/>
                </a:cubicBezTo>
                <a:cubicBezTo>
                  <a:pt x="20459" y="5773"/>
                  <a:pt x="20430" y="5663"/>
                  <a:pt x="20452" y="5624"/>
                </a:cubicBezTo>
                <a:cubicBezTo>
                  <a:pt x="20474" y="5583"/>
                  <a:pt x="20467" y="5571"/>
                  <a:pt x="20433" y="5594"/>
                </a:cubicBezTo>
                <a:cubicBezTo>
                  <a:pt x="20401" y="5616"/>
                  <a:pt x="20275" y="5515"/>
                  <a:pt x="20153" y="5368"/>
                </a:cubicBezTo>
                <a:cubicBezTo>
                  <a:pt x="20031" y="5221"/>
                  <a:pt x="19884" y="5091"/>
                  <a:pt x="19825" y="5080"/>
                </a:cubicBezTo>
                <a:cubicBezTo>
                  <a:pt x="19765" y="5068"/>
                  <a:pt x="19677" y="5017"/>
                  <a:pt x="19628" y="4968"/>
                </a:cubicBezTo>
                <a:cubicBezTo>
                  <a:pt x="19579" y="4920"/>
                  <a:pt x="19518" y="4880"/>
                  <a:pt x="19492" y="4880"/>
                </a:cubicBezTo>
                <a:cubicBezTo>
                  <a:pt x="19466" y="4880"/>
                  <a:pt x="19404" y="4841"/>
                  <a:pt x="19356" y="4795"/>
                </a:cubicBezTo>
                <a:cubicBezTo>
                  <a:pt x="19263" y="4705"/>
                  <a:pt x="18861" y="4538"/>
                  <a:pt x="18483" y="4431"/>
                </a:cubicBezTo>
                <a:cubicBezTo>
                  <a:pt x="18359" y="4396"/>
                  <a:pt x="18218" y="4344"/>
                  <a:pt x="18171" y="4316"/>
                </a:cubicBezTo>
                <a:cubicBezTo>
                  <a:pt x="18124" y="4289"/>
                  <a:pt x="17897" y="4230"/>
                  <a:pt x="17667" y="4188"/>
                </a:cubicBezTo>
                <a:cubicBezTo>
                  <a:pt x="17436" y="4145"/>
                  <a:pt x="17183" y="4085"/>
                  <a:pt x="17106" y="4054"/>
                </a:cubicBezTo>
                <a:cubicBezTo>
                  <a:pt x="16927" y="3981"/>
                  <a:pt x="15648" y="3826"/>
                  <a:pt x="14778" y="3771"/>
                </a:cubicBezTo>
                <a:cubicBezTo>
                  <a:pt x="13883" y="3713"/>
                  <a:pt x="13852" y="3705"/>
                  <a:pt x="13852" y="3518"/>
                </a:cubicBezTo>
                <a:cubicBezTo>
                  <a:pt x="13852" y="3362"/>
                  <a:pt x="13643" y="2899"/>
                  <a:pt x="13499" y="2734"/>
                </a:cubicBezTo>
                <a:cubicBezTo>
                  <a:pt x="13424" y="2649"/>
                  <a:pt x="13316" y="2494"/>
                  <a:pt x="13257" y="2390"/>
                </a:cubicBezTo>
                <a:cubicBezTo>
                  <a:pt x="13199" y="2286"/>
                  <a:pt x="13068" y="2118"/>
                  <a:pt x="12968" y="2016"/>
                </a:cubicBezTo>
                <a:cubicBezTo>
                  <a:pt x="12867" y="1915"/>
                  <a:pt x="12785" y="1807"/>
                  <a:pt x="12785" y="1776"/>
                </a:cubicBezTo>
                <a:cubicBezTo>
                  <a:pt x="12785" y="1746"/>
                  <a:pt x="12703" y="1588"/>
                  <a:pt x="12604" y="1425"/>
                </a:cubicBezTo>
                <a:cubicBezTo>
                  <a:pt x="12505" y="1263"/>
                  <a:pt x="12427" y="1126"/>
                  <a:pt x="12431" y="1121"/>
                </a:cubicBezTo>
                <a:cubicBezTo>
                  <a:pt x="12457" y="1081"/>
                  <a:pt x="11813" y="396"/>
                  <a:pt x="11640" y="278"/>
                </a:cubicBezTo>
                <a:cubicBezTo>
                  <a:pt x="11390" y="109"/>
                  <a:pt x="10843" y="-24"/>
                  <a:pt x="10511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Screen Shot 2018-06-03 at 12.48.30 .jpg" descr="Screen Shot 2018-06-03 at 12.48.30 .jpg"/>
          <p:cNvPicPr>
            <a:picLocks noChangeAspect="1"/>
          </p:cNvPicPr>
          <p:nvPr/>
        </p:nvPicPr>
        <p:blipFill>
          <a:blip r:embed="rId3">
            <a:extLst/>
          </a:blip>
          <a:srcRect l="12412" t="5017" r="8779" b="4505"/>
          <a:stretch>
            <a:fillRect/>
          </a:stretch>
        </p:blipFill>
        <p:spPr>
          <a:xfrm>
            <a:off x="7403852" y="2246907"/>
            <a:ext cx="4394393" cy="6097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9" h="21558" fill="norm" stroke="1" extrusionOk="0">
                <a:moveTo>
                  <a:pt x="10764" y="0"/>
                </a:moveTo>
                <a:cubicBezTo>
                  <a:pt x="9824" y="0"/>
                  <a:pt x="9506" y="15"/>
                  <a:pt x="9096" y="83"/>
                </a:cubicBezTo>
                <a:cubicBezTo>
                  <a:pt x="8206" y="231"/>
                  <a:pt x="7644" y="343"/>
                  <a:pt x="7460" y="408"/>
                </a:cubicBezTo>
                <a:cubicBezTo>
                  <a:pt x="7362" y="443"/>
                  <a:pt x="7055" y="549"/>
                  <a:pt x="6776" y="644"/>
                </a:cubicBezTo>
                <a:cubicBezTo>
                  <a:pt x="6148" y="859"/>
                  <a:pt x="5821" y="997"/>
                  <a:pt x="5432" y="1210"/>
                </a:cubicBezTo>
                <a:cubicBezTo>
                  <a:pt x="5266" y="1301"/>
                  <a:pt x="5110" y="1376"/>
                  <a:pt x="5086" y="1376"/>
                </a:cubicBezTo>
                <a:cubicBezTo>
                  <a:pt x="5006" y="1376"/>
                  <a:pt x="3951" y="2163"/>
                  <a:pt x="3697" y="2412"/>
                </a:cubicBezTo>
                <a:cubicBezTo>
                  <a:pt x="3560" y="2546"/>
                  <a:pt x="3420" y="2668"/>
                  <a:pt x="3387" y="2683"/>
                </a:cubicBezTo>
                <a:cubicBezTo>
                  <a:pt x="3353" y="2698"/>
                  <a:pt x="3325" y="2752"/>
                  <a:pt x="3325" y="2803"/>
                </a:cubicBezTo>
                <a:cubicBezTo>
                  <a:pt x="3324" y="2855"/>
                  <a:pt x="3263" y="2939"/>
                  <a:pt x="3188" y="2990"/>
                </a:cubicBezTo>
                <a:cubicBezTo>
                  <a:pt x="2959" y="3147"/>
                  <a:pt x="2374" y="4066"/>
                  <a:pt x="2374" y="4271"/>
                </a:cubicBezTo>
                <a:cubicBezTo>
                  <a:pt x="2374" y="4319"/>
                  <a:pt x="2351" y="4378"/>
                  <a:pt x="2323" y="4400"/>
                </a:cubicBezTo>
                <a:cubicBezTo>
                  <a:pt x="2257" y="4453"/>
                  <a:pt x="2105" y="4988"/>
                  <a:pt x="2023" y="5450"/>
                </a:cubicBezTo>
                <a:cubicBezTo>
                  <a:pt x="1983" y="5677"/>
                  <a:pt x="1957" y="6752"/>
                  <a:pt x="1957" y="8281"/>
                </a:cubicBezTo>
                <a:cubicBezTo>
                  <a:pt x="1957" y="10893"/>
                  <a:pt x="1943" y="11086"/>
                  <a:pt x="1657" y="11918"/>
                </a:cubicBezTo>
                <a:cubicBezTo>
                  <a:pt x="1588" y="12118"/>
                  <a:pt x="1499" y="12390"/>
                  <a:pt x="1460" y="12523"/>
                </a:cubicBezTo>
                <a:cubicBezTo>
                  <a:pt x="1422" y="12655"/>
                  <a:pt x="1362" y="12790"/>
                  <a:pt x="1324" y="12823"/>
                </a:cubicBezTo>
                <a:cubicBezTo>
                  <a:pt x="1268" y="12871"/>
                  <a:pt x="1191" y="13021"/>
                  <a:pt x="1153" y="13161"/>
                </a:cubicBezTo>
                <a:cubicBezTo>
                  <a:pt x="1149" y="13173"/>
                  <a:pt x="1100" y="13259"/>
                  <a:pt x="1042" y="13353"/>
                </a:cubicBezTo>
                <a:cubicBezTo>
                  <a:pt x="984" y="13447"/>
                  <a:pt x="884" y="13619"/>
                  <a:pt x="819" y="13735"/>
                </a:cubicBezTo>
                <a:cubicBezTo>
                  <a:pt x="755" y="13851"/>
                  <a:pt x="649" y="14030"/>
                  <a:pt x="586" y="14130"/>
                </a:cubicBezTo>
                <a:cubicBezTo>
                  <a:pt x="522" y="14231"/>
                  <a:pt x="471" y="14344"/>
                  <a:pt x="471" y="14383"/>
                </a:cubicBezTo>
                <a:cubicBezTo>
                  <a:pt x="471" y="14422"/>
                  <a:pt x="433" y="14506"/>
                  <a:pt x="387" y="14568"/>
                </a:cubicBezTo>
                <a:cubicBezTo>
                  <a:pt x="341" y="14631"/>
                  <a:pt x="269" y="14790"/>
                  <a:pt x="229" y="14922"/>
                </a:cubicBezTo>
                <a:cubicBezTo>
                  <a:pt x="141" y="15213"/>
                  <a:pt x="225" y="15453"/>
                  <a:pt x="430" y="15503"/>
                </a:cubicBezTo>
                <a:cubicBezTo>
                  <a:pt x="592" y="15542"/>
                  <a:pt x="1253" y="15522"/>
                  <a:pt x="1334" y="15475"/>
                </a:cubicBezTo>
                <a:cubicBezTo>
                  <a:pt x="1366" y="15456"/>
                  <a:pt x="1499" y="15434"/>
                  <a:pt x="1630" y="15427"/>
                </a:cubicBezTo>
                <a:cubicBezTo>
                  <a:pt x="1761" y="15420"/>
                  <a:pt x="1908" y="15401"/>
                  <a:pt x="1957" y="15386"/>
                </a:cubicBezTo>
                <a:cubicBezTo>
                  <a:pt x="2006" y="15371"/>
                  <a:pt x="2141" y="15329"/>
                  <a:pt x="2255" y="15294"/>
                </a:cubicBezTo>
                <a:cubicBezTo>
                  <a:pt x="2658" y="15168"/>
                  <a:pt x="4216" y="14991"/>
                  <a:pt x="4355" y="15055"/>
                </a:cubicBezTo>
                <a:cubicBezTo>
                  <a:pt x="4395" y="15073"/>
                  <a:pt x="4489" y="15088"/>
                  <a:pt x="4565" y="15089"/>
                </a:cubicBezTo>
                <a:cubicBezTo>
                  <a:pt x="4642" y="15089"/>
                  <a:pt x="4777" y="15116"/>
                  <a:pt x="4864" y="15149"/>
                </a:cubicBezTo>
                <a:cubicBezTo>
                  <a:pt x="4950" y="15183"/>
                  <a:pt x="5069" y="15222"/>
                  <a:pt x="5126" y="15235"/>
                </a:cubicBezTo>
                <a:cubicBezTo>
                  <a:pt x="5184" y="15248"/>
                  <a:pt x="5230" y="15287"/>
                  <a:pt x="5230" y="15324"/>
                </a:cubicBezTo>
                <a:cubicBezTo>
                  <a:pt x="5230" y="15362"/>
                  <a:pt x="5280" y="15444"/>
                  <a:pt x="5341" y="15508"/>
                </a:cubicBezTo>
                <a:cubicBezTo>
                  <a:pt x="5402" y="15572"/>
                  <a:pt x="5534" y="15721"/>
                  <a:pt x="5635" y="15839"/>
                </a:cubicBezTo>
                <a:cubicBezTo>
                  <a:pt x="5847" y="16087"/>
                  <a:pt x="6113" y="16295"/>
                  <a:pt x="6443" y="16468"/>
                </a:cubicBezTo>
                <a:cubicBezTo>
                  <a:pt x="6657" y="16580"/>
                  <a:pt x="6718" y="16589"/>
                  <a:pt x="7209" y="16589"/>
                </a:cubicBezTo>
                <a:cubicBezTo>
                  <a:pt x="7532" y="16589"/>
                  <a:pt x="7814" y="16566"/>
                  <a:pt x="7928" y="16530"/>
                </a:cubicBezTo>
                <a:cubicBezTo>
                  <a:pt x="8146" y="16461"/>
                  <a:pt x="8911" y="16250"/>
                  <a:pt x="9424" y="16117"/>
                </a:cubicBezTo>
                <a:cubicBezTo>
                  <a:pt x="9620" y="16066"/>
                  <a:pt x="9860" y="15994"/>
                  <a:pt x="9957" y="15956"/>
                </a:cubicBezTo>
                <a:cubicBezTo>
                  <a:pt x="10083" y="15907"/>
                  <a:pt x="10299" y="15886"/>
                  <a:pt x="10702" y="15884"/>
                </a:cubicBezTo>
                <a:cubicBezTo>
                  <a:pt x="11249" y="15882"/>
                  <a:pt x="11437" y="15915"/>
                  <a:pt x="11849" y="16078"/>
                </a:cubicBezTo>
                <a:cubicBezTo>
                  <a:pt x="11906" y="16100"/>
                  <a:pt x="12013" y="16117"/>
                  <a:pt x="12089" y="16117"/>
                </a:cubicBezTo>
                <a:cubicBezTo>
                  <a:pt x="12164" y="16117"/>
                  <a:pt x="12252" y="16135"/>
                  <a:pt x="12283" y="16155"/>
                </a:cubicBezTo>
                <a:cubicBezTo>
                  <a:pt x="12314" y="16176"/>
                  <a:pt x="12581" y="16256"/>
                  <a:pt x="12876" y="16333"/>
                </a:cubicBezTo>
                <a:cubicBezTo>
                  <a:pt x="13170" y="16411"/>
                  <a:pt x="13448" y="16495"/>
                  <a:pt x="13493" y="16520"/>
                </a:cubicBezTo>
                <a:cubicBezTo>
                  <a:pt x="13538" y="16545"/>
                  <a:pt x="13837" y="16574"/>
                  <a:pt x="14157" y="16583"/>
                </a:cubicBezTo>
                <a:cubicBezTo>
                  <a:pt x="14678" y="16598"/>
                  <a:pt x="14769" y="16589"/>
                  <a:pt x="15020" y="16499"/>
                </a:cubicBezTo>
                <a:cubicBezTo>
                  <a:pt x="15175" y="16443"/>
                  <a:pt x="15371" y="16329"/>
                  <a:pt x="15455" y="16246"/>
                </a:cubicBezTo>
                <a:cubicBezTo>
                  <a:pt x="15538" y="16164"/>
                  <a:pt x="15639" y="16075"/>
                  <a:pt x="15681" y="16050"/>
                </a:cubicBezTo>
                <a:cubicBezTo>
                  <a:pt x="15722" y="16024"/>
                  <a:pt x="15819" y="15928"/>
                  <a:pt x="15895" y="15835"/>
                </a:cubicBezTo>
                <a:cubicBezTo>
                  <a:pt x="16356" y="15275"/>
                  <a:pt x="16421" y="15223"/>
                  <a:pt x="16766" y="15129"/>
                </a:cubicBezTo>
                <a:cubicBezTo>
                  <a:pt x="17054" y="15051"/>
                  <a:pt x="17178" y="15042"/>
                  <a:pt x="17666" y="15065"/>
                </a:cubicBezTo>
                <a:cubicBezTo>
                  <a:pt x="17976" y="15079"/>
                  <a:pt x="18362" y="15120"/>
                  <a:pt x="18523" y="15155"/>
                </a:cubicBezTo>
                <a:cubicBezTo>
                  <a:pt x="18683" y="15190"/>
                  <a:pt x="18886" y="15218"/>
                  <a:pt x="18973" y="15218"/>
                </a:cubicBezTo>
                <a:cubicBezTo>
                  <a:pt x="19059" y="15218"/>
                  <a:pt x="19158" y="15239"/>
                  <a:pt x="19193" y="15264"/>
                </a:cubicBezTo>
                <a:cubicBezTo>
                  <a:pt x="19228" y="15290"/>
                  <a:pt x="19353" y="15328"/>
                  <a:pt x="19471" y="15350"/>
                </a:cubicBezTo>
                <a:cubicBezTo>
                  <a:pt x="19590" y="15371"/>
                  <a:pt x="19789" y="15410"/>
                  <a:pt x="19912" y="15435"/>
                </a:cubicBezTo>
                <a:cubicBezTo>
                  <a:pt x="20034" y="15460"/>
                  <a:pt x="20314" y="15504"/>
                  <a:pt x="20535" y="15534"/>
                </a:cubicBezTo>
                <a:cubicBezTo>
                  <a:pt x="20932" y="15587"/>
                  <a:pt x="20941" y="15586"/>
                  <a:pt x="21125" y="15475"/>
                </a:cubicBezTo>
                <a:lnTo>
                  <a:pt x="21312" y="15362"/>
                </a:lnTo>
                <a:lnTo>
                  <a:pt x="21279" y="15006"/>
                </a:lnTo>
                <a:cubicBezTo>
                  <a:pt x="21260" y="14810"/>
                  <a:pt x="21217" y="14630"/>
                  <a:pt x="21182" y="14605"/>
                </a:cubicBezTo>
                <a:cubicBezTo>
                  <a:pt x="21146" y="14579"/>
                  <a:pt x="21115" y="14524"/>
                  <a:pt x="21115" y="14483"/>
                </a:cubicBezTo>
                <a:cubicBezTo>
                  <a:pt x="21115" y="14441"/>
                  <a:pt x="21073" y="14333"/>
                  <a:pt x="21020" y="14244"/>
                </a:cubicBezTo>
                <a:cubicBezTo>
                  <a:pt x="20967" y="14155"/>
                  <a:pt x="20890" y="14024"/>
                  <a:pt x="20849" y="13954"/>
                </a:cubicBezTo>
                <a:cubicBezTo>
                  <a:pt x="20807" y="13883"/>
                  <a:pt x="20680" y="13680"/>
                  <a:pt x="20566" y="13503"/>
                </a:cubicBezTo>
                <a:cubicBezTo>
                  <a:pt x="20372" y="13203"/>
                  <a:pt x="20039" y="12490"/>
                  <a:pt x="19956" y="12197"/>
                </a:cubicBezTo>
                <a:cubicBezTo>
                  <a:pt x="19936" y="12126"/>
                  <a:pt x="19880" y="11971"/>
                  <a:pt x="19832" y="11850"/>
                </a:cubicBezTo>
                <a:cubicBezTo>
                  <a:pt x="19739" y="11622"/>
                  <a:pt x="19658" y="11247"/>
                  <a:pt x="19571" y="10633"/>
                </a:cubicBezTo>
                <a:cubicBezTo>
                  <a:pt x="19542" y="10432"/>
                  <a:pt x="19520" y="9198"/>
                  <a:pt x="19522" y="7890"/>
                </a:cubicBezTo>
                <a:cubicBezTo>
                  <a:pt x="19524" y="6380"/>
                  <a:pt x="19503" y="5449"/>
                  <a:pt x="19464" y="5340"/>
                </a:cubicBezTo>
                <a:cubicBezTo>
                  <a:pt x="19430" y="5246"/>
                  <a:pt x="19384" y="5026"/>
                  <a:pt x="19362" y="4852"/>
                </a:cubicBezTo>
                <a:cubicBezTo>
                  <a:pt x="19340" y="4678"/>
                  <a:pt x="19297" y="4504"/>
                  <a:pt x="19269" y="4466"/>
                </a:cubicBezTo>
                <a:cubicBezTo>
                  <a:pt x="19240" y="4428"/>
                  <a:pt x="19161" y="4265"/>
                  <a:pt x="19090" y="4103"/>
                </a:cubicBezTo>
                <a:cubicBezTo>
                  <a:pt x="19018" y="3941"/>
                  <a:pt x="18922" y="3758"/>
                  <a:pt x="18877" y="3696"/>
                </a:cubicBezTo>
                <a:cubicBezTo>
                  <a:pt x="18832" y="3634"/>
                  <a:pt x="18796" y="3562"/>
                  <a:pt x="18795" y="3536"/>
                </a:cubicBezTo>
                <a:cubicBezTo>
                  <a:pt x="18795" y="3510"/>
                  <a:pt x="18715" y="3409"/>
                  <a:pt x="18616" y="3311"/>
                </a:cubicBezTo>
                <a:cubicBezTo>
                  <a:pt x="18518" y="3214"/>
                  <a:pt x="18453" y="3133"/>
                  <a:pt x="18470" y="3133"/>
                </a:cubicBezTo>
                <a:cubicBezTo>
                  <a:pt x="18487" y="3133"/>
                  <a:pt x="18456" y="3083"/>
                  <a:pt x="18400" y="3022"/>
                </a:cubicBezTo>
                <a:cubicBezTo>
                  <a:pt x="18344" y="2961"/>
                  <a:pt x="18255" y="2856"/>
                  <a:pt x="18203" y="2788"/>
                </a:cubicBezTo>
                <a:cubicBezTo>
                  <a:pt x="17858" y="2336"/>
                  <a:pt x="16178" y="1168"/>
                  <a:pt x="15552" y="946"/>
                </a:cubicBezTo>
                <a:cubicBezTo>
                  <a:pt x="15454" y="911"/>
                  <a:pt x="15263" y="830"/>
                  <a:pt x="15127" y="765"/>
                </a:cubicBezTo>
                <a:cubicBezTo>
                  <a:pt x="14992" y="700"/>
                  <a:pt x="14841" y="647"/>
                  <a:pt x="14792" y="647"/>
                </a:cubicBezTo>
                <a:cubicBezTo>
                  <a:pt x="14744" y="647"/>
                  <a:pt x="14671" y="618"/>
                  <a:pt x="14631" y="582"/>
                </a:cubicBezTo>
                <a:cubicBezTo>
                  <a:pt x="14590" y="547"/>
                  <a:pt x="14526" y="519"/>
                  <a:pt x="14487" y="519"/>
                </a:cubicBezTo>
                <a:cubicBezTo>
                  <a:pt x="14447" y="519"/>
                  <a:pt x="14242" y="468"/>
                  <a:pt x="14033" y="407"/>
                </a:cubicBezTo>
                <a:cubicBezTo>
                  <a:pt x="13823" y="346"/>
                  <a:pt x="13464" y="267"/>
                  <a:pt x="13234" y="233"/>
                </a:cubicBezTo>
                <a:cubicBezTo>
                  <a:pt x="13004" y="199"/>
                  <a:pt x="12792" y="153"/>
                  <a:pt x="12761" y="131"/>
                </a:cubicBezTo>
                <a:cubicBezTo>
                  <a:pt x="12730" y="108"/>
                  <a:pt x="12621" y="90"/>
                  <a:pt x="12521" y="90"/>
                </a:cubicBezTo>
                <a:cubicBezTo>
                  <a:pt x="12421" y="90"/>
                  <a:pt x="12246" y="70"/>
                  <a:pt x="12131" y="45"/>
                </a:cubicBezTo>
                <a:cubicBezTo>
                  <a:pt x="12017" y="20"/>
                  <a:pt x="11405" y="0"/>
                  <a:pt x="10764" y="0"/>
                </a:cubicBezTo>
                <a:close/>
                <a:moveTo>
                  <a:pt x="2968" y="18046"/>
                </a:moveTo>
                <a:lnTo>
                  <a:pt x="2968" y="19761"/>
                </a:lnTo>
                <a:lnTo>
                  <a:pt x="2968" y="21474"/>
                </a:lnTo>
                <a:lnTo>
                  <a:pt x="3354" y="21474"/>
                </a:lnTo>
                <a:lnTo>
                  <a:pt x="3740" y="21474"/>
                </a:lnTo>
                <a:lnTo>
                  <a:pt x="3755" y="20757"/>
                </a:lnTo>
                <a:lnTo>
                  <a:pt x="3773" y="20039"/>
                </a:lnTo>
                <a:lnTo>
                  <a:pt x="4219" y="20039"/>
                </a:lnTo>
                <a:lnTo>
                  <a:pt x="4665" y="20039"/>
                </a:lnTo>
                <a:lnTo>
                  <a:pt x="4665" y="20757"/>
                </a:lnTo>
                <a:lnTo>
                  <a:pt x="4665" y="21474"/>
                </a:lnTo>
                <a:lnTo>
                  <a:pt x="5037" y="21474"/>
                </a:lnTo>
                <a:lnTo>
                  <a:pt x="5409" y="21474"/>
                </a:lnTo>
                <a:lnTo>
                  <a:pt x="5409" y="19761"/>
                </a:lnTo>
                <a:lnTo>
                  <a:pt x="5409" y="18046"/>
                </a:lnTo>
                <a:lnTo>
                  <a:pt x="5037" y="18046"/>
                </a:lnTo>
                <a:lnTo>
                  <a:pt x="4665" y="18046"/>
                </a:lnTo>
                <a:lnTo>
                  <a:pt x="4682" y="18735"/>
                </a:lnTo>
                <a:cubicBezTo>
                  <a:pt x="4695" y="19227"/>
                  <a:pt x="4681" y="19443"/>
                  <a:pt x="4630" y="19487"/>
                </a:cubicBezTo>
                <a:cubicBezTo>
                  <a:pt x="4577" y="19533"/>
                  <a:pt x="4451" y="19546"/>
                  <a:pt x="4164" y="19537"/>
                </a:cubicBezTo>
                <a:lnTo>
                  <a:pt x="3773" y="19525"/>
                </a:lnTo>
                <a:lnTo>
                  <a:pt x="3755" y="18786"/>
                </a:lnTo>
                <a:lnTo>
                  <a:pt x="3740" y="18046"/>
                </a:lnTo>
                <a:lnTo>
                  <a:pt x="3354" y="18046"/>
                </a:lnTo>
                <a:lnTo>
                  <a:pt x="2968" y="18046"/>
                </a:lnTo>
                <a:close/>
                <a:moveTo>
                  <a:pt x="11031" y="18046"/>
                </a:moveTo>
                <a:lnTo>
                  <a:pt x="11052" y="18281"/>
                </a:lnTo>
                <a:lnTo>
                  <a:pt x="11072" y="18514"/>
                </a:lnTo>
                <a:lnTo>
                  <a:pt x="11438" y="18528"/>
                </a:lnTo>
                <a:lnTo>
                  <a:pt x="11804" y="18539"/>
                </a:lnTo>
                <a:lnTo>
                  <a:pt x="11820" y="20007"/>
                </a:lnTo>
                <a:lnTo>
                  <a:pt x="11835" y="21474"/>
                </a:lnTo>
                <a:lnTo>
                  <a:pt x="12192" y="21474"/>
                </a:lnTo>
                <a:lnTo>
                  <a:pt x="12546" y="21474"/>
                </a:lnTo>
                <a:lnTo>
                  <a:pt x="12564" y="20007"/>
                </a:lnTo>
                <a:lnTo>
                  <a:pt x="12577" y="18539"/>
                </a:lnTo>
                <a:lnTo>
                  <a:pt x="12979" y="18528"/>
                </a:lnTo>
                <a:lnTo>
                  <a:pt x="13382" y="18514"/>
                </a:lnTo>
                <a:lnTo>
                  <a:pt x="13382" y="18281"/>
                </a:lnTo>
                <a:lnTo>
                  <a:pt x="13382" y="18046"/>
                </a:lnTo>
                <a:lnTo>
                  <a:pt x="12205" y="18046"/>
                </a:lnTo>
                <a:lnTo>
                  <a:pt x="11031" y="18046"/>
                </a:lnTo>
                <a:close/>
                <a:moveTo>
                  <a:pt x="13649" y="18046"/>
                </a:moveTo>
                <a:lnTo>
                  <a:pt x="13649" y="19761"/>
                </a:lnTo>
                <a:lnTo>
                  <a:pt x="13649" y="21474"/>
                </a:lnTo>
                <a:lnTo>
                  <a:pt x="14705" y="21474"/>
                </a:lnTo>
                <a:lnTo>
                  <a:pt x="15760" y="21474"/>
                </a:lnTo>
                <a:lnTo>
                  <a:pt x="15760" y="21261"/>
                </a:lnTo>
                <a:lnTo>
                  <a:pt x="15760" y="21046"/>
                </a:lnTo>
                <a:lnTo>
                  <a:pt x="15147" y="21046"/>
                </a:lnTo>
                <a:cubicBezTo>
                  <a:pt x="14750" y="21046"/>
                  <a:pt x="14509" y="21029"/>
                  <a:pt x="14463" y="20996"/>
                </a:cubicBezTo>
                <a:cubicBezTo>
                  <a:pt x="14366" y="20925"/>
                  <a:pt x="14366" y="20096"/>
                  <a:pt x="14463" y="20026"/>
                </a:cubicBezTo>
                <a:cubicBezTo>
                  <a:pt x="14507" y="19995"/>
                  <a:pt x="14722" y="19974"/>
                  <a:pt x="15018" y="19974"/>
                </a:cubicBezTo>
                <a:lnTo>
                  <a:pt x="15501" y="19974"/>
                </a:lnTo>
                <a:lnTo>
                  <a:pt x="15507" y="19740"/>
                </a:lnTo>
                <a:lnTo>
                  <a:pt x="15517" y="19506"/>
                </a:lnTo>
                <a:lnTo>
                  <a:pt x="14970" y="19494"/>
                </a:lnTo>
                <a:lnTo>
                  <a:pt x="14422" y="19482"/>
                </a:lnTo>
                <a:lnTo>
                  <a:pt x="14422" y="19010"/>
                </a:lnTo>
                <a:lnTo>
                  <a:pt x="14422" y="18539"/>
                </a:lnTo>
                <a:lnTo>
                  <a:pt x="15092" y="18528"/>
                </a:lnTo>
                <a:lnTo>
                  <a:pt x="15760" y="18515"/>
                </a:lnTo>
                <a:lnTo>
                  <a:pt x="15760" y="18281"/>
                </a:lnTo>
                <a:lnTo>
                  <a:pt x="15760" y="18046"/>
                </a:lnTo>
                <a:lnTo>
                  <a:pt x="14705" y="18046"/>
                </a:lnTo>
                <a:lnTo>
                  <a:pt x="13649" y="18046"/>
                </a:lnTo>
                <a:close/>
                <a:moveTo>
                  <a:pt x="16296" y="18046"/>
                </a:moveTo>
                <a:lnTo>
                  <a:pt x="16296" y="19758"/>
                </a:lnTo>
                <a:lnTo>
                  <a:pt x="16296" y="21471"/>
                </a:lnTo>
                <a:lnTo>
                  <a:pt x="16639" y="21483"/>
                </a:lnTo>
                <a:lnTo>
                  <a:pt x="16980" y="21497"/>
                </a:lnTo>
                <a:lnTo>
                  <a:pt x="16997" y="20825"/>
                </a:lnTo>
                <a:cubicBezTo>
                  <a:pt x="17015" y="20086"/>
                  <a:pt x="17043" y="20031"/>
                  <a:pt x="17358" y="20081"/>
                </a:cubicBezTo>
                <a:cubicBezTo>
                  <a:pt x="17453" y="20096"/>
                  <a:pt x="17596" y="20156"/>
                  <a:pt x="17673" y="20216"/>
                </a:cubicBezTo>
                <a:cubicBezTo>
                  <a:pt x="17805" y="20316"/>
                  <a:pt x="17816" y="20364"/>
                  <a:pt x="17835" y="20896"/>
                </a:cubicBezTo>
                <a:lnTo>
                  <a:pt x="17855" y="21469"/>
                </a:lnTo>
                <a:lnTo>
                  <a:pt x="18225" y="21481"/>
                </a:lnTo>
                <a:lnTo>
                  <a:pt x="18595" y="21497"/>
                </a:lnTo>
                <a:lnTo>
                  <a:pt x="18577" y="21282"/>
                </a:lnTo>
                <a:cubicBezTo>
                  <a:pt x="18568" y="21164"/>
                  <a:pt x="18550" y="20875"/>
                  <a:pt x="18538" y="20639"/>
                </a:cubicBezTo>
                <a:cubicBezTo>
                  <a:pt x="18515" y="20181"/>
                  <a:pt x="18421" y="19973"/>
                  <a:pt x="18194" y="19886"/>
                </a:cubicBezTo>
                <a:lnTo>
                  <a:pt x="18071" y="19838"/>
                </a:lnTo>
                <a:lnTo>
                  <a:pt x="18217" y="19725"/>
                </a:lnTo>
                <a:cubicBezTo>
                  <a:pt x="18437" y="19554"/>
                  <a:pt x="18485" y="19466"/>
                  <a:pt x="18531" y="19135"/>
                </a:cubicBezTo>
                <a:cubicBezTo>
                  <a:pt x="18583" y="18755"/>
                  <a:pt x="18484" y="18403"/>
                  <a:pt x="18287" y="18250"/>
                </a:cubicBezTo>
                <a:cubicBezTo>
                  <a:pt x="18082" y="18091"/>
                  <a:pt x="17803" y="18047"/>
                  <a:pt x="16996" y="18046"/>
                </a:cubicBezTo>
                <a:lnTo>
                  <a:pt x="16296" y="18046"/>
                </a:lnTo>
                <a:close/>
                <a:moveTo>
                  <a:pt x="20888" y="18046"/>
                </a:moveTo>
                <a:lnTo>
                  <a:pt x="20796" y="18271"/>
                </a:lnTo>
                <a:cubicBezTo>
                  <a:pt x="20746" y="18395"/>
                  <a:pt x="20633" y="18698"/>
                  <a:pt x="20545" y="18946"/>
                </a:cubicBezTo>
                <a:cubicBezTo>
                  <a:pt x="20384" y="19397"/>
                  <a:pt x="20259" y="19584"/>
                  <a:pt x="20200" y="19458"/>
                </a:cubicBezTo>
                <a:cubicBezTo>
                  <a:pt x="20184" y="19424"/>
                  <a:pt x="20065" y="19101"/>
                  <a:pt x="19935" y="18740"/>
                </a:cubicBezTo>
                <a:cubicBezTo>
                  <a:pt x="19805" y="18378"/>
                  <a:pt x="19688" y="18073"/>
                  <a:pt x="19672" y="18062"/>
                </a:cubicBezTo>
                <a:cubicBezTo>
                  <a:pt x="19657" y="18051"/>
                  <a:pt x="19481" y="18048"/>
                  <a:pt x="19284" y="18055"/>
                </a:cubicBezTo>
                <a:lnTo>
                  <a:pt x="18930" y="18068"/>
                </a:lnTo>
                <a:lnTo>
                  <a:pt x="19395" y="19182"/>
                </a:lnTo>
                <a:lnTo>
                  <a:pt x="19863" y="20296"/>
                </a:lnTo>
                <a:lnTo>
                  <a:pt x="19865" y="20885"/>
                </a:lnTo>
                <a:lnTo>
                  <a:pt x="19867" y="21474"/>
                </a:lnTo>
                <a:lnTo>
                  <a:pt x="20241" y="21474"/>
                </a:lnTo>
                <a:lnTo>
                  <a:pt x="20615" y="21474"/>
                </a:lnTo>
                <a:lnTo>
                  <a:pt x="20613" y="20928"/>
                </a:lnTo>
                <a:lnTo>
                  <a:pt x="20609" y="20383"/>
                </a:lnTo>
                <a:lnTo>
                  <a:pt x="21071" y="19252"/>
                </a:lnTo>
                <a:cubicBezTo>
                  <a:pt x="21326" y="18630"/>
                  <a:pt x="21550" y="18105"/>
                  <a:pt x="21567" y="18084"/>
                </a:cubicBezTo>
                <a:cubicBezTo>
                  <a:pt x="21585" y="18064"/>
                  <a:pt x="21438" y="18046"/>
                  <a:pt x="21242" y="18046"/>
                </a:cubicBezTo>
                <a:lnTo>
                  <a:pt x="20888" y="18046"/>
                </a:lnTo>
                <a:close/>
                <a:moveTo>
                  <a:pt x="7267" y="18055"/>
                </a:moveTo>
                <a:cubicBezTo>
                  <a:pt x="7184" y="18052"/>
                  <a:pt x="7099" y="18053"/>
                  <a:pt x="7008" y="18059"/>
                </a:cubicBezTo>
                <a:cubicBezTo>
                  <a:pt x="6555" y="18089"/>
                  <a:pt x="6304" y="18196"/>
                  <a:pt x="6137" y="18432"/>
                </a:cubicBezTo>
                <a:cubicBezTo>
                  <a:pt x="6008" y="18616"/>
                  <a:pt x="6003" y="18664"/>
                  <a:pt x="6003" y="19785"/>
                </a:cubicBezTo>
                <a:cubicBezTo>
                  <a:pt x="6003" y="21207"/>
                  <a:pt x="6035" y="21303"/>
                  <a:pt x="6568" y="21480"/>
                </a:cubicBezTo>
                <a:cubicBezTo>
                  <a:pt x="6716" y="21529"/>
                  <a:pt x="6931" y="21556"/>
                  <a:pt x="7170" y="21558"/>
                </a:cubicBezTo>
                <a:lnTo>
                  <a:pt x="7215" y="21558"/>
                </a:lnTo>
                <a:cubicBezTo>
                  <a:pt x="7687" y="21555"/>
                  <a:pt x="7993" y="21439"/>
                  <a:pt x="8169" y="21196"/>
                </a:cubicBezTo>
                <a:cubicBezTo>
                  <a:pt x="8284" y="21039"/>
                  <a:pt x="8296" y="20940"/>
                  <a:pt x="8313" y="19974"/>
                </a:cubicBezTo>
                <a:cubicBezTo>
                  <a:pt x="8324" y="19397"/>
                  <a:pt x="8315" y="18826"/>
                  <a:pt x="8294" y="18704"/>
                </a:cubicBezTo>
                <a:cubicBezTo>
                  <a:pt x="8227" y="18311"/>
                  <a:pt x="7848" y="18076"/>
                  <a:pt x="7267" y="18055"/>
                </a:cubicBezTo>
                <a:close/>
                <a:moveTo>
                  <a:pt x="1195" y="18056"/>
                </a:moveTo>
                <a:cubicBezTo>
                  <a:pt x="706" y="18038"/>
                  <a:pt x="332" y="18156"/>
                  <a:pt x="145" y="18389"/>
                </a:cubicBezTo>
                <a:cubicBezTo>
                  <a:pt x="34" y="18528"/>
                  <a:pt x="23" y="18627"/>
                  <a:pt x="5" y="19718"/>
                </a:cubicBezTo>
                <a:cubicBezTo>
                  <a:pt x="-15" y="20965"/>
                  <a:pt x="13" y="21150"/>
                  <a:pt x="253" y="21341"/>
                </a:cubicBezTo>
                <a:cubicBezTo>
                  <a:pt x="323" y="21397"/>
                  <a:pt x="460" y="21469"/>
                  <a:pt x="558" y="21501"/>
                </a:cubicBezTo>
                <a:cubicBezTo>
                  <a:pt x="793" y="21576"/>
                  <a:pt x="1376" y="21576"/>
                  <a:pt x="1618" y="21502"/>
                </a:cubicBezTo>
                <a:cubicBezTo>
                  <a:pt x="2095" y="21356"/>
                  <a:pt x="2195" y="21143"/>
                  <a:pt x="2195" y="20290"/>
                </a:cubicBezTo>
                <a:lnTo>
                  <a:pt x="2195" y="19632"/>
                </a:lnTo>
                <a:lnTo>
                  <a:pt x="1690" y="19632"/>
                </a:lnTo>
                <a:lnTo>
                  <a:pt x="1184" y="19632"/>
                </a:lnTo>
                <a:lnTo>
                  <a:pt x="1184" y="19865"/>
                </a:lnTo>
                <a:cubicBezTo>
                  <a:pt x="1184" y="20087"/>
                  <a:pt x="1191" y="20099"/>
                  <a:pt x="1347" y="20112"/>
                </a:cubicBezTo>
                <a:cubicBezTo>
                  <a:pt x="1510" y="20125"/>
                  <a:pt x="1512" y="20127"/>
                  <a:pt x="1529" y="20492"/>
                </a:cubicBezTo>
                <a:cubicBezTo>
                  <a:pt x="1543" y="20812"/>
                  <a:pt x="1529" y="20873"/>
                  <a:pt x="1419" y="20973"/>
                </a:cubicBezTo>
                <a:cubicBezTo>
                  <a:pt x="1265" y="21115"/>
                  <a:pt x="1035" y="21124"/>
                  <a:pt x="845" y="20996"/>
                </a:cubicBezTo>
                <a:cubicBezTo>
                  <a:pt x="708" y="20903"/>
                  <a:pt x="708" y="20897"/>
                  <a:pt x="708" y="19824"/>
                </a:cubicBezTo>
                <a:cubicBezTo>
                  <a:pt x="708" y="18797"/>
                  <a:pt x="714" y="18738"/>
                  <a:pt x="831" y="18630"/>
                </a:cubicBezTo>
                <a:cubicBezTo>
                  <a:pt x="913" y="18555"/>
                  <a:pt x="1013" y="18518"/>
                  <a:pt x="1125" y="18518"/>
                </a:cubicBezTo>
                <a:cubicBezTo>
                  <a:pt x="1384" y="18518"/>
                  <a:pt x="1540" y="18689"/>
                  <a:pt x="1540" y="18972"/>
                </a:cubicBezTo>
                <a:lnTo>
                  <a:pt x="1540" y="19204"/>
                </a:lnTo>
                <a:lnTo>
                  <a:pt x="1868" y="19204"/>
                </a:lnTo>
                <a:lnTo>
                  <a:pt x="2195" y="19204"/>
                </a:lnTo>
                <a:lnTo>
                  <a:pt x="2191" y="18914"/>
                </a:lnTo>
                <a:cubicBezTo>
                  <a:pt x="2186" y="18536"/>
                  <a:pt x="2097" y="18363"/>
                  <a:pt x="1821" y="18202"/>
                </a:cubicBezTo>
                <a:cubicBezTo>
                  <a:pt x="1628" y="18090"/>
                  <a:pt x="1534" y="18069"/>
                  <a:pt x="1195" y="18056"/>
                </a:cubicBezTo>
                <a:close/>
                <a:moveTo>
                  <a:pt x="9689" y="18059"/>
                </a:moveTo>
                <a:cubicBezTo>
                  <a:pt x="9179" y="18082"/>
                  <a:pt x="8983" y="18154"/>
                  <a:pt x="8802" y="18389"/>
                </a:cubicBezTo>
                <a:cubicBezTo>
                  <a:pt x="8680" y="18547"/>
                  <a:pt x="8653" y="18640"/>
                  <a:pt x="8654" y="18904"/>
                </a:cubicBezTo>
                <a:cubicBezTo>
                  <a:pt x="8657" y="19327"/>
                  <a:pt x="8786" y="19501"/>
                  <a:pt x="9459" y="19997"/>
                </a:cubicBezTo>
                <a:cubicBezTo>
                  <a:pt x="9747" y="20209"/>
                  <a:pt x="10010" y="20435"/>
                  <a:pt x="10045" y="20502"/>
                </a:cubicBezTo>
                <a:cubicBezTo>
                  <a:pt x="10208" y="20812"/>
                  <a:pt x="10047" y="21090"/>
                  <a:pt x="9702" y="21090"/>
                </a:cubicBezTo>
                <a:cubicBezTo>
                  <a:pt x="9473" y="21090"/>
                  <a:pt x="9328" y="20961"/>
                  <a:pt x="9291" y="20726"/>
                </a:cubicBezTo>
                <a:cubicBezTo>
                  <a:pt x="9263" y="20543"/>
                  <a:pt x="9250" y="20533"/>
                  <a:pt x="9075" y="20530"/>
                </a:cubicBezTo>
                <a:cubicBezTo>
                  <a:pt x="8973" y="20528"/>
                  <a:pt x="8829" y="20517"/>
                  <a:pt x="8756" y="20507"/>
                </a:cubicBezTo>
                <a:cubicBezTo>
                  <a:pt x="8630" y="20491"/>
                  <a:pt x="8621" y="20504"/>
                  <a:pt x="8621" y="20718"/>
                </a:cubicBezTo>
                <a:cubicBezTo>
                  <a:pt x="8621" y="21115"/>
                  <a:pt x="8810" y="21377"/>
                  <a:pt x="9186" y="21502"/>
                </a:cubicBezTo>
                <a:cubicBezTo>
                  <a:pt x="9480" y="21600"/>
                  <a:pt x="10163" y="21562"/>
                  <a:pt x="10427" y="21432"/>
                </a:cubicBezTo>
                <a:cubicBezTo>
                  <a:pt x="10709" y="21294"/>
                  <a:pt x="10844" y="21015"/>
                  <a:pt x="10811" y="20646"/>
                </a:cubicBezTo>
                <a:cubicBezTo>
                  <a:pt x="10777" y="20274"/>
                  <a:pt x="10600" y="20042"/>
                  <a:pt x="10041" y="19649"/>
                </a:cubicBezTo>
                <a:cubicBezTo>
                  <a:pt x="9365" y="19173"/>
                  <a:pt x="9194" y="18873"/>
                  <a:pt x="9459" y="18630"/>
                </a:cubicBezTo>
                <a:cubicBezTo>
                  <a:pt x="9541" y="18555"/>
                  <a:pt x="9638" y="18518"/>
                  <a:pt x="9751" y="18518"/>
                </a:cubicBezTo>
                <a:cubicBezTo>
                  <a:pt x="9960" y="18518"/>
                  <a:pt x="10168" y="18691"/>
                  <a:pt x="10168" y="18866"/>
                </a:cubicBezTo>
                <a:cubicBezTo>
                  <a:pt x="10168" y="18986"/>
                  <a:pt x="10175" y="18989"/>
                  <a:pt x="10495" y="18989"/>
                </a:cubicBezTo>
                <a:lnTo>
                  <a:pt x="10822" y="18989"/>
                </a:lnTo>
                <a:lnTo>
                  <a:pt x="10822" y="18806"/>
                </a:lnTo>
                <a:cubicBezTo>
                  <a:pt x="10822" y="18544"/>
                  <a:pt x="10609" y="18263"/>
                  <a:pt x="10318" y="18142"/>
                </a:cubicBezTo>
                <a:cubicBezTo>
                  <a:pt x="10119" y="18059"/>
                  <a:pt x="10015" y="18045"/>
                  <a:pt x="9689" y="18059"/>
                </a:cubicBezTo>
                <a:close/>
                <a:moveTo>
                  <a:pt x="7106" y="18521"/>
                </a:moveTo>
                <a:cubicBezTo>
                  <a:pt x="7207" y="18513"/>
                  <a:pt x="7318" y="18534"/>
                  <a:pt x="7419" y="18585"/>
                </a:cubicBezTo>
                <a:cubicBezTo>
                  <a:pt x="7550" y="18651"/>
                  <a:pt x="7550" y="18661"/>
                  <a:pt x="7550" y="19799"/>
                </a:cubicBezTo>
                <a:cubicBezTo>
                  <a:pt x="7550" y="20857"/>
                  <a:pt x="7541" y="20953"/>
                  <a:pt x="7441" y="21018"/>
                </a:cubicBezTo>
                <a:cubicBezTo>
                  <a:pt x="7271" y="21129"/>
                  <a:pt x="6985" y="21109"/>
                  <a:pt x="6841" y="20976"/>
                </a:cubicBezTo>
                <a:cubicBezTo>
                  <a:pt x="6723" y="20869"/>
                  <a:pt x="6718" y="20810"/>
                  <a:pt x="6718" y="19803"/>
                </a:cubicBezTo>
                <a:cubicBezTo>
                  <a:pt x="6718" y="18796"/>
                  <a:pt x="6723" y="18737"/>
                  <a:pt x="6841" y="18630"/>
                </a:cubicBezTo>
                <a:cubicBezTo>
                  <a:pt x="6912" y="18565"/>
                  <a:pt x="7004" y="18529"/>
                  <a:pt x="7106" y="18521"/>
                </a:cubicBezTo>
                <a:close/>
                <a:moveTo>
                  <a:pt x="17305" y="18526"/>
                </a:moveTo>
                <a:cubicBezTo>
                  <a:pt x="17690" y="18507"/>
                  <a:pt x="17781" y="18607"/>
                  <a:pt x="17782" y="19057"/>
                </a:cubicBezTo>
                <a:cubicBezTo>
                  <a:pt x="17784" y="19364"/>
                  <a:pt x="17768" y="19413"/>
                  <a:pt x="17646" y="19496"/>
                </a:cubicBezTo>
                <a:cubicBezTo>
                  <a:pt x="17490" y="19602"/>
                  <a:pt x="17086" y="19626"/>
                  <a:pt x="17036" y="19532"/>
                </a:cubicBezTo>
                <a:cubicBezTo>
                  <a:pt x="17020" y="19501"/>
                  <a:pt x="17013" y="19265"/>
                  <a:pt x="17023" y="19008"/>
                </a:cubicBezTo>
                <a:lnTo>
                  <a:pt x="17040" y="18539"/>
                </a:lnTo>
                <a:lnTo>
                  <a:pt x="17305" y="18526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creen Shot 2018-06-03 at 12.51.47 .jpg" descr="Screen Shot 2018-06-03 at 12.51.47 .jpg"/>
          <p:cNvPicPr>
            <a:picLocks noChangeAspect="1"/>
          </p:cNvPicPr>
          <p:nvPr/>
        </p:nvPicPr>
        <p:blipFill>
          <a:blip r:embed="rId2">
            <a:extLst/>
          </a:blip>
          <a:srcRect l="156" t="11043" r="155" b="2891"/>
          <a:stretch>
            <a:fillRect/>
          </a:stretch>
        </p:blipFill>
        <p:spPr>
          <a:xfrm>
            <a:off x="1284830" y="2017928"/>
            <a:ext cx="10435140" cy="5717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01600" dist="47638" dir="3393542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5. trust but verif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19" sz="4000"/>
            </a:lvl1pPr>
          </a:lstStyle>
          <a:p>
            <a:pPr/>
            <a:r>
              <a:t>5. trust but verify</a:t>
            </a:r>
          </a:p>
        </p:txBody>
      </p:sp>
      <p:sp>
        <p:nvSpPr>
          <p:cNvPr id="200" name="&quot;Where does this news come from? Do I trust them?&quot;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defRPr sz="2232"/>
            </a:pPr>
            <a:r>
              <a:t>"Where does this news come from? Do I trust them?"</a:t>
            </a:r>
          </a:p>
          <a:p>
            <a:pPr defTabSz="543305">
              <a:defRPr sz="2232"/>
            </a:pPr>
          </a:p>
          <a:p>
            <a:pPr defTabSz="543305">
              <a:defRPr sz="2232"/>
            </a:pPr>
            <a:r>
              <a:t>Don't click on mystery email links. Don't call numbers you see in pop-ups.</a:t>
            </a:r>
          </a:p>
          <a:p>
            <a:pPr defTabSz="543305">
              <a:defRPr sz="2232"/>
            </a:pPr>
          </a:p>
          <a:p>
            <a:pPr defTabSz="543305">
              <a:defRPr sz="2232"/>
            </a:pPr>
            <a:r>
              <a:t>Know how to see where a link goes.</a:t>
            </a:r>
          </a:p>
          <a:p>
            <a:pPr defTabSz="543305">
              <a:defRPr sz="2232"/>
            </a:pPr>
          </a:p>
          <a:p>
            <a:pPr defTabSz="543305">
              <a:defRPr sz="2232">
                <a:solidFill>
                  <a:srgbClr val="FFFB00"/>
                </a:solidFill>
              </a:defRPr>
            </a:pPr>
            <a:r>
              <a:t>Advanced: tell your friends, report what's wrong.</a:t>
            </a:r>
          </a:p>
        </p:txBody>
      </p:sp>
      <p:pic>
        <p:nvPicPr>
          <p:cNvPr id="201" name="Screen Shot 2019-04-11 at 21.02.46 .jpg" descr="Screen Shot 2019-04-11 at 21.02.46 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8299" y="707074"/>
            <a:ext cx="4891801" cy="8339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creen Shot 2017-10-22 at 14.46.48 .jpg" descr="Screen Shot 2017-10-22 at 14.46.48 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49" y="730250"/>
            <a:ext cx="5397501" cy="8293101"/>
          </a:xfrm>
          <a:prstGeom prst="rect">
            <a:avLst/>
          </a:prstGeom>
        </p:spPr>
      </p:pic>
      <p:sp>
        <p:nvSpPr>
          <p:cNvPr id="204" name="Learn to live with imperfect privacy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38" sz="4608"/>
            </a:lvl1pPr>
          </a:lstStyle>
          <a:p>
            <a:pPr/>
            <a:r>
              <a:t>Learn to live with imperfect privacy.</a:t>
            </a:r>
          </a:p>
        </p:txBody>
      </p:sp>
      <p:sp>
        <p:nvSpPr>
          <p:cNvPr id="205" name="But don't let that stop you from trying to do better.…"/>
          <p:cNvSpPr txBox="1"/>
          <p:nvPr>
            <p:ph type="body" sz="half" idx="1"/>
          </p:nvPr>
        </p:nvSpPr>
        <p:spPr>
          <a:xfrm>
            <a:off x="762000" y="3819624"/>
            <a:ext cx="5588000" cy="5214393"/>
          </a:xfrm>
          <a:prstGeom prst="rect">
            <a:avLst/>
          </a:prstGeom>
        </p:spPr>
        <p:txBody>
          <a:bodyPr/>
          <a:lstStyle/>
          <a:p>
            <a:pPr/>
            <a:r>
              <a:t>But don't let that stop you from trying to do better.</a:t>
            </a:r>
          </a:p>
          <a:p>
            <a:pPr/>
          </a:p>
          <a:p>
            <a:pPr/>
          </a:p>
          <a:p>
            <a:pPr/>
            <a:r>
              <a:t>Help people feel good about making informed privacy choices.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creen Shot 2017-04-05 at 9.16.09 .jpg" descr="Screen Shot 2017-04-05 at 9.16.09 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208" name="Get your reality checked @ your libr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46" sz="4900"/>
            </a:lvl1pPr>
          </a:lstStyle>
          <a:p>
            <a:pPr/>
            <a:r>
              <a:t>Get your reality checked @ your library</a:t>
            </a:r>
          </a:p>
        </p:txBody>
      </p:sp>
      <p:sp>
        <p:nvSpPr>
          <p:cNvPr id="209" name="Librarians can help you or refer you to people who can help.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Librarians can help you or refer you to people who can help.</a:t>
            </a:r>
          </a:p>
          <a:p>
            <a:pPr/>
          </a:p>
          <a:p>
            <a:pPr/>
            <a:r>
              <a:t>jessamyn@gmail.com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83406" y="1284268"/>
            <a:ext cx="4373584" cy="7223245"/>
          </a:xfrm>
          <a:prstGeom prst="rect">
            <a:avLst/>
          </a:prstGeom>
        </p:spPr>
      </p:pic>
      <p:sp>
        <p:nvSpPr>
          <p:cNvPr id="161" name="0. &quot;threat model&quot;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35" sz="4500"/>
            </a:lvl1pPr>
          </a:lstStyle>
          <a:p>
            <a:pPr/>
            <a:r>
              <a:t>0. "threat model"</a:t>
            </a:r>
          </a:p>
        </p:txBody>
      </p:sp>
      <p:sp>
        <p:nvSpPr>
          <p:cNvPr id="162" name="Understanding what you have to protect yourself from is an important part of this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Understanding what you have to protect yourself from is an important part of this.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2000px-Gnome-dialog-password.svg.png" descr="2000px-Gnome-dialog-password.svg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7592" t="0" r="17592" b="0"/>
          <a:stretch>
            <a:fillRect/>
          </a:stretch>
        </p:blipFill>
        <p:spPr>
          <a:xfrm flipH="1">
            <a:off x="7239000" y="762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1. passwo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passwords</a:t>
            </a:r>
          </a:p>
        </p:txBody>
      </p:sp>
      <p:sp>
        <p:nvSpPr>
          <p:cNvPr id="166" name="Why are they so complicated?…"/>
          <p:cNvSpPr txBox="1"/>
          <p:nvPr>
            <p:ph type="body" sz="quarter" idx="1"/>
          </p:nvPr>
        </p:nvSpPr>
        <p:spPr>
          <a:xfrm>
            <a:off x="762000" y="5378450"/>
            <a:ext cx="5588000" cy="3619500"/>
          </a:xfrm>
          <a:prstGeom prst="rect">
            <a:avLst/>
          </a:prstGeom>
        </p:spPr>
        <p:txBody>
          <a:bodyPr/>
          <a:lstStyle/>
          <a:p>
            <a:pPr>
              <a:defRPr sz="2300"/>
            </a:pPr>
            <a:r>
              <a:t>Why are they so complicated?</a:t>
            </a:r>
          </a:p>
          <a:p>
            <a:pPr>
              <a:defRPr sz="2300"/>
            </a:pPr>
          </a:p>
          <a:p>
            <a:pPr>
              <a:defRPr sz="2300"/>
            </a:pPr>
            <a:r>
              <a:t>Is it OK to write them down?</a:t>
            </a:r>
          </a:p>
          <a:p>
            <a:pPr>
              <a:defRPr sz="2300"/>
            </a:pPr>
          </a:p>
          <a:p>
            <a:pPr>
              <a:defRPr sz="2300">
                <a:solidFill>
                  <a:srgbClr val="FFFB00"/>
                </a:solidFill>
              </a:defRPr>
            </a:pPr>
            <a:r>
              <a:t>Advanced: password manager.</a:t>
            </a:r>
          </a:p>
          <a:p>
            <a:pPr>
              <a:defRPr sz="2300"/>
            </a:pPr>
          </a:p>
          <a:p>
            <a:pPr>
              <a:defRPr sz="2300">
                <a:solidFill>
                  <a:srgbClr val="FFFB00"/>
                </a:solidFill>
              </a:defRPr>
            </a:pPr>
            <a:r>
              <a:t>Advanced: two-factor authentication.</a:t>
            </a:r>
          </a:p>
          <a:p>
            <a:pPr>
              <a:defRPr sz="2300">
                <a:solidFill>
                  <a:srgbClr val="FFFB00"/>
                </a:solidFill>
              </a:defRPr>
            </a:pPr>
          </a:p>
          <a:p>
            <a:pPr>
              <a:defRPr sz="2300">
                <a:solidFill>
                  <a:srgbClr val="FFFB00"/>
                </a:solidFill>
              </a:defRPr>
            </a:pPr>
            <a:r>
              <a:t>Advanced: what's a passkey?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359" y="746922"/>
            <a:ext cx="10170082" cy="8259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2. internet traffi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26" sz="4200"/>
            </a:lvl1pPr>
          </a:lstStyle>
          <a:p>
            <a:pPr/>
            <a:r>
              <a:t>2. internet traffic</a:t>
            </a:r>
          </a:p>
        </p:txBody>
      </p:sp>
      <p:sp>
        <p:nvSpPr>
          <p:cNvPr id="171" name="Private browsing.  Public wifi.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Private browsing.</a:t>
            </a:r>
            <a:br/>
            <a:br/>
            <a:r>
              <a:t>Public wifi.</a:t>
            </a:r>
          </a:p>
          <a:p>
            <a:pPr/>
          </a:p>
          <a:p>
            <a:pPr/>
            <a:r>
              <a:t>Online banking/medical stuff.</a:t>
            </a:r>
          </a:p>
          <a:p>
            <a:pPr/>
          </a:p>
          <a:p>
            <a:pPr/>
            <a:r>
              <a:t>Look for HTTPS.</a:t>
            </a:r>
            <a:br/>
            <a:br/>
            <a:r>
              <a:rPr>
                <a:solidFill>
                  <a:srgbClr val="FFFB00"/>
                </a:solidFill>
              </a:rPr>
              <a:t>Advanced: VPN or TOR.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14" y="1807590"/>
            <a:ext cx="5232372" cy="6620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creen Shot 2017-04-11 at 12.30.49 .jpg" descr="Screen Shot 2017-04-11 at 12.30.49 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1711" t="0" r="11711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3. listening devices &amp; AI/ChatGP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16" sz="3900"/>
            </a:lvl1pPr>
          </a:lstStyle>
          <a:p>
            <a:pPr/>
            <a:r>
              <a:t>3. listening devices &amp; AI/ChatGPT</a:t>
            </a:r>
          </a:p>
        </p:txBody>
      </p:sp>
      <p:sp>
        <p:nvSpPr>
          <p:cNvPr id="177" name="If it's not online, it can't spy on you.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defRPr sz="2232"/>
            </a:pPr>
            <a:r>
              <a:t>If it's not online, it can't spy on you.</a:t>
            </a:r>
          </a:p>
          <a:p>
            <a:pPr defTabSz="543305">
              <a:defRPr sz="2232"/>
            </a:pPr>
          </a:p>
          <a:p>
            <a:pPr defTabSz="543305">
              <a:defRPr sz="2232"/>
            </a:pPr>
            <a:r>
              <a:t>Anything that listens for your voice is actively paying attention and maybe storing your info.</a:t>
            </a:r>
          </a:p>
          <a:p>
            <a:pPr defTabSz="543305">
              <a:defRPr sz="2232"/>
            </a:pPr>
          </a:p>
          <a:p>
            <a:pPr defTabSz="543305">
              <a:defRPr sz="2232"/>
            </a:pPr>
            <a:r>
              <a:t>Privacy for guests &amp; others.</a:t>
            </a:r>
          </a:p>
          <a:p>
            <a:pPr defTabSz="543305">
              <a:defRPr sz="2232"/>
            </a:pPr>
          </a:p>
          <a:p>
            <a:pPr defTabSz="543305">
              <a:defRPr sz="2232"/>
            </a:pPr>
            <a:r>
              <a:t>Siri, Alexa, Google, ChatGPT, Deepseek, your tv…</a:t>
            </a:r>
          </a:p>
          <a:p>
            <a:pPr defTabSz="543305">
              <a:defRPr sz="2232"/>
            </a:pPr>
          </a:p>
        </p:txBody>
      </p:sp>
      <p:pic>
        <p:nvPicPr>
          <p:cNvPr id="178" name="Screen Shot 2017-04-11 at 12.39.13 .jpg" descr="Screen Shot 2017-04-11 at 12.39.13 .jpg"/>
          <p:cNvPicPr>
            <a:picLocks noChangeAspect="1"/>
          </p:cNvPicPr>
          <p:nvPr/>
        </p:nvPicPr>
        <p:blipFill>
          <a:blip r:embed="rId2">
            <a:extLst/>
          </a:blip>
          <a:srcRect l="22084" t="5753" r="25455" b="4867"/>
          <a:stretch>
            <a:fillRect/>
          </a:stretch>
        </p:blipFill>
        <p:spPr>
          <a:xfrm>
            <a:off x="8116543" y="1530114"/>
            <a:ext cx="2551369" cy="6760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545" fill="norm" stroke="1" extrusionOk="0">
                <a:moveTo>
                  <a:pt x="10644" y="4"/>
                </a:moveTo>
                <a:cubicBezTo>
                  <a:pt x="9427" y="19"/>
                  <a:pt x="8268" y="69"/>
                  <a:pt x="7147" y="155"/>
                </a:cubicBezTo>
                <a:cubicBezTo>
                  <a:pt x="6600" y="197"/>
                  <a:pt x="5917" y="250"/>
                  <a:pt x="5626" y="271"/>
                </a:cubicBezTo>
                <a:cubicBezTo>
                  <a:pt x="3887" y="400"/>
                  <a:pt x="2276" y="763"/>
                  <a:pt x="1695" y="1159"/>
                </a:cubicBezTo>
                <a:cubicBezTo>
                  <a:pt x="1333" y="1406"/>
                  <a:pt x="1322" y="1430"/>
                  <a:pt x="1442" y="1788"/>
                </a:cubicBezTo>
                <a:cubicBezTo>
                  <a:pt x="1511" y="1993"/>
                  <a:pt x="1605" y="3022"/>
                  <a:pt x="1648" y="4073"/>
                </a:cubicBezTo>
                <a:cubicBezTo>
                  <a:pt x="1692" y="5125"/>
                  <a:pt x="1782" y="6960"/>
                  <a:pt x="1851" y="8150"/>
                </a:cubicBezTo>
                <a:cubicBezTo>
                  <a:pt x="1921" y="9340"/>
                  <a:pt x="2008" y="10823"/>
                  <a:pt x="2044" y="11446"/>
                </a:cubicBezTo>
                <a:cubicBezTo>
                  <a:pt x="2081" y="12069"/>
                  <a:pt x="2150" y="13280"/>
                  <a:pt x="2201" y="14138"/>
                </a:cubicBezTo>
                <a:cubicBezTo>
                  <a:pt x="2251" y="14996"/>
                  <a:pt x="2302" y="16254"/>
                  <a:pt x="2307" y="16932"/>
                </a:cubicBezTo>
                <a:lnTo>
                  <a:pt x="2314" y="18164"/>
                </a:lnTo>
                <a:lnTo>
                  <a:pt x="1978" y="18164"/>
                </a:lnTo>
                <a:cubicBezTo>
                  <a:pt x="1794" y="18164"/>
                  <a:pt x="1348" y="18245"/>
                  <a:pt x="986" y="18345"/>
                </a:cubicBezTo>
                <a:cubicBezTo>
                  <a:pt x="488" y="18481"/>
                  <a:pt x="286" y="18576"/>
                  <a:pt x="161" y="18734"/>
                </a:cubicBezTo>
                <a:cubicBezTo>
                  <a:pt x="-186" y="19171"/>
                  <a:pt x="19" y="19528"/>
                  <a:pt x="853" y="19943"/>
                </a:cubicBezTo>
                <a:cubicBezTo>
                  <a:pt x="1168" y="20100"/>
                  <a:pt x="1627" y="20284"/>
                  <a:pt x="1871" y="20353"/>
                </a:cubicBezTo>
                <a:cubicBezTo>
                  <a:pt x="2814" y="20619"/>
                  <a:pt x="3249" y="20722"/>
                  <a:pt x="3449" y="20729"/>
                </a:cubicBezTo>
                <a:cubicBezTo>
                  <a:pt x="3563" y="20732"/>
                  <a:pt x="3841" y="20787"/>
                  <a:pt x="4071" y="20849"/>
                </a:cubicBezTo>
                <a:cubicBezTo>
                  <a:pt x="5022" y="21106"/>
                  <a:pt x="6817" y="21357"/>
                  <a:pt x="8661" y="21490"/>
                </a:cubicBezTo>
                <a:cubicBezTo>
                  <a:pt x="10041" y="21590"/>
                  <a:pt x="13624" y="21548"/>
                  <a:pt x="15137" y="21414"/>
                </a:cubicBezTo>
                <a:cubicBezTo>
                  <a:pt x="16633" y="21282"/>
                  <a:pt x="18594" y="20930"/>
                  <a:pt x="19404" y="20648"/>
                </a:cubicBezTo>
                <a:cubicBezTo>
                  <a:pt x="20573" y="20240"/>
                  <a:pt x="20613" y="20166"/>
                  <a:pt x="20702" y="18289"/>
                </a:cubicBezTo>
                <a:cubicBezTo>
                  <a:pt x="20780" y="16633"/>
                  <a:pt x="20818" y="15086"/>
                  <a:pt x="20778" y="14994"/>
                </a:cubicBezTo>
                <a:cubicBezTo>
                  <a:pt x="20767" y="14966"/>
                  <a:pt x="20772" y="14920"/>
                  <a:pt x="20792" y="14893"/>
                </a:cubicBezTo>
                <a:cubicBezTo>
                  <a:pt x="20837" y="14830"/>
                  <a:pt x="20867" y="14248"/>
                  <a:pt x="20972" y="11571"/>
                </a:cubicBezTo>
                <a:cubicBezTo>
                  <a:pt x="21133" y="7409"/>
                  <a:pt x="21313" y="3302"/>
                  <a:pt x="21378" y="2327"/>
                </a:cubicBezTo>
                <a:cubicBezTo>
                  <a:pt x="21414" y="1776"/>
                  <a:pt x="21392" y="1283"/>
                  <a:pt x="21324" y="1219"/>
                </a:cubicBezTo>
                <a:cubicBezTo>
                  <a:pt x="20933" y="848"/>
                  <a:pt x="19200" y="427"/>
                  <a:pt x="17410" y="266"/>
                </a:cubicBezTo>
                <a:cubicBezTo>
                  <a:pt x="16051" y="144"/>
                  <a:pt x="15606" y="114"/>
                  <a:pt x="14495" y="68"/>
                </a:cubicBezTo>
                <a:cubicBezTo>
                  <a:pt x="13137" y="12"/>
                  <a:pt x="11862" y="-10"/>
                  <a:pt x="10644" y="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–Samsung"/>
          <p:cNvSpPr txBox="1"/>
          <p:nvPr>
            <p:ph type="body" idx="21"/>
          </p:nvPr>
        </p:nvSpPr>
        <p:spPr>
          <a:xfrm>
            <a:off x="1270000" y="8191500"/>
            <a:ext cx="10464800" cy="647700"/>
          </a:xfrm>
          <a:prstGeom prst="rect">
            <a:avLst/>
          </a:prstGeom>
        </p:spPr>
        <p:txBody>
          <a:bodyPr/>
          <a:lstStyle/>
          <a:p>
            <a:pPr/>
            <a:r>
              <a:t>–Samsung</a:t>
            </a:r>
          </a:p>
        </p:txBody>
      </p:sp>
      <p:sp>
        <p:nvSpPr>
          <p:cNvPr id="181" name="“Please be aware that if your spoken words include personal or other sensitive information, that information will be among the data captured and transmitted to a third party through your use of Voice Recognition”"/>
          <p:cNvSpPr txBox="1"/>
          <p:nvPr>
            <p:ph type="body" idx="22"/>
          </p:nvPr>
        </p:nvSpPr>
        <p:spPr>
          <a:xfrm>
            <a:off x="1270000" y="1884517"/>
            <a:ext cx="10464800" cy="5451166"/>
          </a:xfrm>
          <a:prstGeom prst="rect">
            <a:avLst/>
          </a:prstGeom>
        </p:spPr>
        <p:txBody>
          <a:bodyPr/>
          <a:lstStyle/>
          <a:p>
            <a:pPr/>
            <a:r>
              <a:t>“Please be aware that if your spoken words include personal or other sensitive information, that information will be among the data captured and transmitted to a third party through your use of Voice Recognition”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355" t="0" r="2355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186" name="Screen Shot 2017-10-22 at 18.36.53 .jpg"/>
          <p:cNvGrpSpPr/>
          <p:nvPr/>
        </p:nvGrpSpPr>
        <p:grpSpPr>
          <a:xfrm>
            <a:off x="3532852" y="488124"/>
            <a:ext cx="5939095" cy="8777352"/>
            <a:chOff x="0" y="0"/>
            <a:chExt cx="5939093" cy="8777351"/>
          </a:xfrm>
        </p:grpSpPr>
        <p:pic>
          <p:nvPicPr>
            <p:cNvPr id="185" name="Screen Shot 2017-10-22 at 18.36.53 .jpg" descr="Screen Shot 2017-10-22 at 18.36.53 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5685094" cy="8447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" name="Screen Shot 2017-10-22 at 18.36.53 .jpg" descr="Screen Shot 2017-10-22 at 18.36.53 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939094" cy="87773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