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4.jpeg" ContentType="image/jpeg"/>
  <Override PartName="/ppt/notesSlides/notesSlide12.xml" ContentType="application/vnd.openxmlformats-officedocument.presentationml.notesSlide+xml"/>
  <Override PartName="/ppt/media/image5.jpeg" ContentType="image/jpeg"/>
  <Override PartName="/ppt/notesSlides/notesSlide13.xml" ContentType="application/vnd.openxmlformats-officedocument.presentationml.notesSlide+xml"/>
  <Override PartName="/ppt/media/image6.jpe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7.jpe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8.jpeg" ContentType="image/jpeg"/>
  <Override PartName="/ppt/notesSlides/notesSlide2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512" name="Shape 512"/>
          <p:cNvSpPr/>
          <p:nvPr>
            <p:ph type="sldImg"/>
          </p:nvPr>
        </p:nvSpPr>
        <p:spPr>
          <a:xfrm>
            <a:off x="1143000" y="685800"/>
            <a:ext cx="4572000" cy="3429000"/>
          </a:xfrm>
          <a:prstGeom prst="rect">
            <a:avLst/>
          </a:prstGeom>
        </p:spPr>
        <p:txBody>
          <a:bodyPr/>
          <a:lstStyle/>
          <a:p>
            <a:pPr/>
          </a:p>
        </p:txBody>
      </p:sp>
      <p:sp>
        <p:nvSpPr>
          <p:cNvPr id="513" name="Shape 51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000">
        <a:latin typeface="Helvetica Neue"/>
        <a:ea typeface="Helvetica Neue"/>
        <a:cs typeface="Helvetica Neue"/>
        <a:sym typeface="Helvetica Neue"/>
      </a:defRPr>
    </a:lvl1pPr>
    <a:lvl2pPr indent="228600" defTabSz="457200" latinLnBrk="0">
      <a:lnSpc>
        <a:spcPct val="117999"/>
      </a:lnSpc>
      <a:defRPr sz="2000">
        <a:latin typeface="Helvetica Neue"/>
        <a:ea typeface="Helvetica Neue"/>
        <a:cs typeface="Helvetica Neue"/>
        <a:sym typeface="Helvetica Neue"/>
      </a:defRPr>
    </a:lvl2pPr>
    <a:lvl3pPr indent="457200" defTabSz="457200" latinLnBrk="0">
      <a:lnSpc>
        <a:spcPct val="117999"/>
      </a:lnSpc>
      <a:defRPr sz="2000">
        <a:latin typeface="Helvetica Neue"/>
        <a:ea typeface="Helvetica Neue"/>
        <a:cs typeface="Helvetica Neue"/>
        <a:sym typeface="Helvetica Neue"/>
      </a:defRPr>
    </a:lvl3pPr>
    <a:lvl4pPr indent="685800" defTabSz="457200" latinLnBrk="0">
      <a:lnSpc>
        <a:spcPct val="117999"/>
      </a:lnSpc>
      <a:defRPr sz="2000">
        <a:latin typeface="Helvetica Neue"/>
        <a:ea typeface="Helvetica Neue"/>
        <a:cs typeface="Helvetica Neue"/>
        <a:sym typeface="Helvetica Neue"/>
      </a:defRPr>
    </a:lvl4pPr>
    <a:lvl5pPr indent="914400" defTabSz="457200" latinLnBrk="0">
      <a:lnSpc>
        <a:spcPct val="117999"/>
      </a:lnSpc>
      <a:defRPr sz="2000">
        <a:latin typeface="Helvetica Neue"/>
        <a:ea typeface="Helvetica Neue"/>
        <a:cs typeface="Helvetica Neue"/>
        <a:sym typeface="Helvetica Neue"/>
      </a:defRPr>
    </a:lvl5pPr>
    <a:lvl6pPr indent="1143000" defTabSz="457200" latinLnBrk="0">
      <a:lnSpc>
        <a:spcPct val="117999"/>
      </a:lnSpc>
      <a:defRPr sz="2000">
        <a:latin typeface="Helvetica Neue"/>
        <a:ea typeface="Helvetica Neue"/>
        <a:cs typeface="Helvetica Neue"/>
        <a:sym typeface="Helvetica Neue"/>
      </a:defRPr>
    </a:lvl6pPr>
    <a:lvl7pPr indent="1371600" defTabSz="457200" latinLnBrk="0">
      <a:lnSpc>
        <a:spcPct val="117999"/>
      </a:lnSpc>
      <a:defRPr sz="2000">
        <a:latin typeface="Helvetica Neue"/>
        <a:ea typeface="Helvetica Neue"/>
        <a:cs typeface="Helvetica Neue"/>
        <a:sym typeface="Helvetica Neue"/>
      </a:defRPr>
    </a:lvl7pPr>
    <a:lvl8pPr indent="1600200" defTabSz="457200" latinLnBrk="0">
      <a:lnSpc>
        <a:spcPct val="117999"/>
      </a:lnSpc>
      <a:defRPr sz="2000">
        <a:latin typeface="Helvetica Neue"/>
        <a:ea typeface="Helvetica Neue"/>
        <a:cs typeface="Helvetica Neue"/>
        <a:sym typeface="Helvetica Neue"/>
      </a:defRPr>
    </a:lvl8pPr>
    <a:lvl9pPr indent="1828800" defTabSz="457200" latinLnBrk="0">
      <a:lnSpc>
        <a:spcPct val="117999"/>
      </a:lnSpc>
      <a:defRPr sz="20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Shape 518"/>
          <p:cNvSpPr/>
          <p:nvPr>
            <p:ph type="sldImg"/>
          </p:nvPr>
        </p:nvSpPr>
        <p:spPr>
          <a:prstGeom prst="rect">
            <a:avLst/>
          </a:prstGeom>
        </p:spPr>
        <p:txBody>
          <a:bodyPr/>
          <a:lstStyle/>
          <a:p>
            <a:pPr/>
          </a:p>
        </p:txBody>
      </p:sp>
      <p:sp>
        <p:nvSpPr>
          <p:cNvPr id="519" name="Shape 519"/>
          <p:cNvSpPr/>
          <p:nvPr>
            <p:ph type="body" sz="quarter" idx="1"/>
          </p:nvPr>
        </p:nvSpPr>
        <p:spPr>
          <a:prstGeom prst="rect">
            <a:avLst/>
          </a:prstGeom>
        </p:spPr>
        <p:txBody>
          <a:bodyPr/>
          <a:lstStyle/>
          <a:p>
            <a:pPr/>
            <a:r>
              <a:t>Hello &amp;c. This is the URL for the talk with image credits and some links for further reading. I talk and touch on a lot of stuff but you may only care about parts of it, there will be extra info for you there (website possibly not working due to AI bot scraping, but let's hope).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Shape 526"/>
          <p:cNvSpPr/>
          <p:nvPr>
            <p:ph type="sldImg"/>
          </p:nvPr>
        </p:nvSpPr>
        <p:spPr>
          <a:prstGeom prst="rect">
            <a:avLst/>
          </a:prstGeom>
        </p:spPr>
        <p:txBody>
          <a:bodyPr/>
          <a:lstStyle/>
          <a:p>
            <a:pPr/>
          </a:p>
        </p:txBody>
      </p:sp>
      <p:sp>
        <p:nvSpPr>
          <p:cNvPr id="527" name="Shape 527"/>
          <p:cNvSpPr/>
          <p:nvPr>
            <p:ph type="body" sz="quarter" idx="1"/>
          </p:nvPr>
        </p:nvSpPr>
        <p:spPr>
          <a:prstGeom prst="rect">
            <a:avLst/>
          </a:prstGeom>
        </p:spPr>
        <p:txBody>
          <a:bodyPr/>
          <a:lstStyle/>
          <a:p>
            <a:pPr/>
            <a:r>
              <a:t>[a photo of me] Hi, I'm Jessamyn. I'm a rural librarian and library technologist living in Vermont. I've been helping people use software since there's been software. I am not, however, an academic librarian and I will say that I can only imagine the sea change which has happened in your profession and in Florida in particular, over the past few years. Even during less tough times, that's a complex job and probably not for the faint of heart. This slide has a capsule description of me including work stuff and non-work stuff. I mention the non-work stuff because...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p>
            <a:pPr/>
            <a:r>
              <a:t>...one of the hallmarks of These Stupid Times... as our country is undergoing a brutal dismantling of many pieces of the social safety net AND apparently the human decency requirement for living in society... one of those hallmarks is that it's become more difficult than usual to not have your identity (for lack of a better word - racial, religion, gender, country-of-origin, sexual preference) become part of the discussion in and around your workplace. We've been seeing people assaulted by government goons at work and we've seen people lose their jobs because of personal beliefs (which they often didn't even bring to work) and people singled out because of identity factors which have nothing whatsoever to do with their jobs. We've seen entire institutions getting attacked because of, let's be honest, made up claims about them.</a:t>
            </a:r>
          </a:p>
          <a:p>
            <a:pPr/>
          </a:p>
          <a:p>
            <a:pPr/>
            <a:r>
              <a:t>It was feminist Carol Hanisch who popularized the phrase "the personal is political" in 1969 talking about how topics that had maybe previously been thought of as "private" matters or existing in the private sphere (housework, abortion, structures of oppression) were not, in fact, private matters but issues that were institutionalized, built into the political structure, and would need political (among other) solutions. Which is to say we do have, right now, an egregious intrusion of politics into our home lives and work lives. Some people much more than others. But in some ways, we always have, we're just seeing it affect more people (I think of this this week after the heavy discussion of the Cornell 7 - who is surprised and who is not).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Shape 535"/>
          <p:cNvSpPr/>
          <p:nvPr>
            <p:ph type="sldImg"/>
          </p:nvPr>
        </p:nvSpPr>
        <p:spPr>
          <a:prstGeom prst="rect">
            <a:avLst/>
          </a:prstGeom>
        </p:spPr>
        <p:txBody>
          <a:bodyPr/>
          <a:lstStyle/>
          <a:p>
            <a:pPr/>
          </a:p>
        </p:txBody>
      </p:sp>
      <p:sp>
        <p:nvSpPr>
          <p:cNvPr id="536" name="Shape 536"/>
          <p:cNvSpPr/>
          <p:nvPr>
            <p:ph type="body" sz="quarter" idx="1"/>
          </p:nvPr>
        </p:nvSpPr>
        <p:spPr>
          <a:prstGeom prst="rect">
            <a:avLst/>
          </a:prstGeom>
        </p:spPr>
        <p:txBody>
          <a:bodyPr/>
          <a:lstStyle/>
          <a:p>
            <a:pPr/>
            <a:r>
              <a:t>[Banned Books Week logo - social share colorful cartoon poster] Oh yes and it's banned books week, which I used to kind of scoff at (I am sorry), as we'd all talk about Catcher in the Rye yet again. Few of us had seen a concerted and coordinated multi-state book banning effort in our careers. Well that certainly changed and I hate it. Working against book banning is one of many projects before librarians in 2026. Feel free to let me know others you are dealing with (can put in the chat)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2" name="Shape 542"/>
          <p:cNvSpPr/>
          <p:nvPr>
            <p:ph type="sldImg"/>
          </p:nvPr>
        </p:nvSpPr>
        <p:spPr>
          <a:prstGeom prst="rect">
            <a:avLst/>
          </a:prstGeom>
        </p:spPr>
        <p:txBody>
          <a:bodyPr/>
          <a:lstStyle/>
          <a:p>
            <a:pPr/>
          </a:p>
        </p:txBody>
      </p:sp>
      <p:sp>
        <p:nvSpPr>
          <p:cNvPr id="543" name="Shape 543"/>
          <p:cNvSpPr/>
          <p:nvPr>
            <p:ph type="body" sz="quarter" idx="1"/>
          </p:nvPr>
        </p:nvSpPr>
        <p:spPr>
          <a:prstGeom prst="rect">
            <a:avLst/>
          </a:prstGeom>
        </p:spPr>
        <p:txBody>
          <a:bodyPr/>
          <a:lstStyle/>
          <a:p>
            <a:pPr/>
            <a:r>
              <a:t>[a photo of suffragettes holding American flags] So the topic of today, and one that I think about a lot, is how do we address this? And this involves tactics. Some flagrant, some more circumspect, depending on your own personal threat and risk model. And above all, it involves us working together.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Shape 548"/>
          <p:cNvSpPr/>
          <p:nvPr>
            <p:ph type="sldImg"/>
          </p:nvPr>
        </p:nvSpPr>
        <p:spPr>
          <a:prstGeom prst="rect">
            <a:avLst/>
          </a:prstGeom>
        </p:spPr>
        <p:txBody>
          <a:bodyPr/>
          <a:lstStyle/>
          <a:p>
            <a:pPr/>
          </a:p>
        </p:txBody>
      </p:sp>
      <p:sp>
        <p:nvSpPr>
          <p:cNvPr id="549" name="Shape 549"/>
          <p:cNvSpPr/>
          <p:nvPr>
            <p:ph type="body" sz="quarter" idx="1"/>
          </p:nvPr>
        </p:nvSpPr>
        <p:spPr>
          <a:prstGeom prst="rect">
            <a:avLst/>
          </a:prstGeom>
        </p:spPr>
        <p:txBody>
          <a:bodyPr/>
          <a:lstStyle/>
          <a:p>
            <a:pPr/>
            <a:r>
              <a:t>When we work in community to solve problems, we have to think of "the problem" in two ways. A political way, like who is in charge, and who is REALLY in charge? And then the advocacy way, what are some actual direct actions we can take (more than just voting, though that is important) which will help adjust the balance of power in "our team's" favor? These are separate (but both useful) ways to counter what I'm just going to call the forces of evil but you can use whatever's currently challenging you. One of them is politically, this 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1" name="Shape 561"/>
          <p:cNvSpPr/>
          <p:nvPr>
            <p:ph type="sldImg"/>
          </p:nvPr>
        </p:nvSpPr>
        <p:spPr>
          <a:prstGeom prst="rect">
            <a:avLst/>
          </a:prstGeom>
        </p:spPr>
        <p:txBody>
          <a:bodyPr/>
          <a:lstStyle/>
          <a:p>
            <a:pPr/>
          </a:p>
        </p:txBody>
      </p:sp>
      <p:sp>
        <p:nvSpPr>
          <p:cNvPr id="562" name="Shape 562"/>
          <p:cNvSpPr/>
          <p:nvPr>
            <p:ph type="body" sz="quarter" idx="1"/>
          </p:nvPr>
        </p:nvSpPr>
        <p:spPr>
          <a:prstGeom prst="rect">
            <a:avLst/>
          </a:prstGeom>
        </p:spPr>
        <p:txBody>
          <a:bodyPr/>
          <a:lstStyle/>
          <a:p>
            <a:pPr/>
            <a:r>
              <a:t>...a set of things that affects the infrastructure of the situation. Who is in charge? What are the policies (guidelines, laws, codes) which come to play in this situation? And, if we get to the point where we are in charge of a thing, how do we work on keeping that power? We had a vote on my library's budget a few weeks ago. Our library got fully funded (after *two* failed budgets did not pass) by 45 votes out of 1200 people who voted. You can bet that we've started planning for next year's budget election already. </a:t>
            </a:r>
            <a:br/>
            <a:br/>
            <a:r>
              <a:t>If you have a knack for this--for being a shop steward, for running for office, for serving on the school board--it's worthwhile work and easier to do if there is a team of you. It's not for everyone. As one example, I serve as a Justice of the Peace in my town. People in this role are automatically on the Board of Civil Authority (we run elections) and the Board of Abatement (you come to us if you have problems with your water/tax bills). We meet every other month and last month we were able to abate the water bill of a local senior living facility. It was $6000. I feel good about that, even as I don't love meetings.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6" name="Shape 566"/>
          <p:cNvSpPr/>
          <p:nvPr>
            <p:ph type="sldImg"/>
          </p:nvPr>
        </p:nvSpPr>
        <p:spPr>
          <a:prstGeom prst="rect">
            <a:avLst/>
          </a:prstGeom>
        </p:spPr>
        <p:txBody>
          <a:bodyPr/>
          <a:lstStyle/>
          <a:p>
            <a:pPr/>
          </a:p>
        </p:txBody>
      </p:sp>
      <p:sp>
        <p:nvSpPr>
          <p:cNvPr id="567" name="Shape 567"/>
          <p:cNvSpPr/>
          <p:nvPr>
            <p:ph type="body" sz="quarter" idx="1"/>
          </p:nvPr>
        </p:nvSpPr>
        <p:spPr>
          <a:prstGeom prst="rect">
            <a:avLst/>
          </a:prstGeom>
        </p:spPr>
        <p:txBody>
          <a:bodyPr/>
          <a:lstStyle/>
          <a:p>
            <a:pPr/>
            <a:r>
              <a:t>A brief digression into the theory of power, I could talk about this all day so I will try to be brief. Having a theory of power helps your group be effective, especially when you want to create change. Library workers are not always great with "seizing" power (and we rarely have it) because it's usually not integral to all of our jobs. In some of the work we do, it's certainly central, but many of the jobs in the library world are about engaging with people, managing resources for equitable distribution, fussing around with money and staff and computers, and being only part of the team which accomplishes those things. It's worth further reading if this happens to be your jam (suggestions in my notes). Taking action to make change is, in my opinion, the most effective when people have a theory of power. And in some ways, we do have power since we (somewhat) represent institutions and can speak from that community position. When I speak as the library I work for, that's like saying "the government said this" only... in more of a good way.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3" name="Shape 573"/>
          <p:cNvSpPr/>
          <p:nvPr>
            <p:ph type="sldImg"/>
          </p:nvPr>
        </p:nvSpPr>
        <p:spPr>
          <a:prstGeom prst="rect">
            <a:avLst/>
          </a:prstGeom>
        </p:spPr>
        <p:txBody>
          <a:bodyPr/>
          <a:lstStyle/>
          <a:p>
            <a:pPr/>
          </a:p>
        </p:txBody>
      </p:sp>
      <p:sp>
        <p:nvSpPr>
          <p:cNvPr id="574" name="Shape 574"/>
          <p:cNvSpPr/>
          <p:nvPr>
            <p:ph type="body" sz="quarter" idx="1"/>
          </p:nvPr>
        </p:nvSpPr>
        <p:spPr>
          <a:prstGeom prst="rect">
            <a:avLst/>
          </a:prstGeom>
        </p:spPr>
        <p:txBody>
          <a:bodyPr/>
          <a:lstStyle/>
          <a:p>
            <a:pPr/>
            <a:r>
              <a:t>The second part of the equation after the political is the advocacy/action part of this. </a:t>
            </a:r>
            <a:br/>
            <a:br/>
            <a:r>
              <a:t>And this is where I say two things at once which conflict with each other: just doing opposition research (i.e. hate reading news articles about terrible people or reading about them on social media) or re-posting political content that you agree with is not quite the same thing as activism in most cases. </a:t>
            </a:r>
            <a:br/>
            <a:br/>
            <a:r>
              <a:t>At the very same time, for people for whom this is what they are able to do (for risk reasons, health reasons, mental health reasons, or ability reasons) then this is fine, optimal even. </a:t>
            </a:r>
          </a:p>
          <a:p>
            <a:pPr/>
          </a:p>
          <a:p>
            <a:pPr/>
            <a:r>
              <a:t>But be clear with yourself as you move into this space: am I just raising awareness (important, but only part of the work) or am I working towards a specific outcome? Am I able to do more than this?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6" name="Shape 586"/>
          <p:cNvSpPr/>
          <p:nvPr>
            <p:ph type="sldImg"/>
          </p:nvPr>
        </p:nvSpPr>
        <p:spPr>
          <a:prstGeom prst="rect">
            <a:avLst/>
          </a:prstGeom>
        </p:spPr>
        <p:txBody>
          <a:bodyPr/>
          <a:lstStyle/>
          <a:p>
            <a:pPr/>
          </a:p>
        </p:txBody>
      </p:sp>
      <p:sp>
        <p:nvSpPr>
          <p:cNvPr id="587" name="Shape 587"/>
          <p:cNvSpPr/>
          <p:nvPr>
            <p:ph type="body" sz="quarter" idx="1"/>
          </p:nvPr>
        </p:nvSpPr>
        <p:spPr>
          <a:prstGeom prst="rect">
            <a:avLst/>
          </a:prstGeom>
        </p:spPr>
        <p:txBody>
          <a:bodyPr/>
          <a:lstStyle/>
          <a:p>
            <a:pPr/>
            <a:r>
              <a:t>This is where more people are visibly working on things. Some of this is talking about a thing, educating people, some of this is influencing policy. I think the part we do not talk about enough is: keeping issues alive and having fun while you do it. We've all got media fatigue, fascism fatigue, terrible people doing awful things fatigue. But to show up and be joyous while the forces of evil are clearly not enjoying themselves? That's transformative.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2" name="Shape 592"/>
          <p:cNvSpPr/>
          <p:nvPr>
            <p:ph type="sldImg"/>
          </p:nvPr>
        </p:nvSpPr>
        <p:spPr>
          <a:prstGeom prst="rect">
            <a:avLst/>
          </a:prstGeom>
        </p:spPr>
        <p:txBody>
          <a:bodyPr/>
          <a:lstStyle/>
          <a:p>
            <a:pPr/>
          </a:p>
        </p:txBody>
      </p:sp>
      <p:sp>
        <p:nvSpPr>
          <p:cNvPr id="593" name="Shape 593"/>
          <p:cNvSpPr/>
          <p:nvPr>
            <p:ph type="body" sz="quarter" idx="1"/>
          </p:nvPr>
        </p:nvSpPr>
        <p:spPr>
          <a:prstGeom prst="rect">
            <a:avLst/>
          </a:prstGeom>
        </p:spPr>
        <p:txBody>
          <a:bodyPr/>
          <a:lstStyle/>
          <a:p>
            <a:pPr/>
            <a:r>
              <a:t>And this isn't always going to be a thing that happens out in public. We have always had a professional culture built on openness and sharing and it's not the easiest thing to move forward operating as if sharing might not be optimal, as if openness could be a liability. We lost Wendell Berry a month or so ago, so I've been re-reading some of his poems that I enjoy, especially this bit of this one. Sometimes you have to be a little opaque about what you're really up to. That's ok. And as I mentioned a bit ago, not only is "everyone going through it" as I often remind myself, but people have different levels of ability to engage for many reasons.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Shape 600"/>
          <p:cNvSpPr/>
          <p:nvPr>
            <p:ph type="sldImg"/>
          </p:nvPr>
        </p:nvSpPr>
        <p:spPr>
          <a:prstGeom prst="rect">
            <a:avLst/>
          </a:prstGeom>
        </p:spPr>
        <p:txBody>
          <a:bodyPr/>
          <a:lstStyle/>
          <a:p>
            <a:pPr/>
          </a:p>
        </p:txBody>
      </p:sp>
      <p:sp>
        <p:nvSpPr>
          <p:cNvPr id="601" name="Shape 601"/>
          <p:cNvSpPr/>
          <p:nvPr>
            <p:ph type="body" sz="quarter" idx="1"/>
          </p:nvPr>
        </p:nvSpPr>
        <p:spPr>
          <a:prstGeom prst="rect">
            <a:avLst/>
          </a:prstGeom>
        </p:spPr>
        <p:txBody>
          <a:bodyPr/>
          <a:lstStyle/>
          <a:p>
            <a:pPr/>
            <a:r>
              <a:t>[Photo of Emily D] You know how sometimes people on social media call Zohran Mamdani their mayor, even though they live nowhere near New York City? And how people, most people, just enjoy this mayor who seems to actually love his job? He had a huge, unprecedented, group of door knockers and hype people helping get his message out. His platform was three things that I can still remember (pre-K, buses, rent). I feel that way about Emily Drabinski, former ALA president from 2023-2024. I've moved on from ALA in order to focus more on my local state library association but she really was the full package. Outspoken, up for the relentless travel and press that the job entailed, and consistently had the message that we were stronger together. A union message, sure, but also, a message that feels true. She was always elevating and promoting others, and getting the library message out to places where it hadn't been. And ALA was up for it... almost.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4" name="Shape 604"/>
          <p:cNvSpPr/>
          <p:nvPr>
            <p:ph type="sldImg"/>
          </p:nvPr>
        </p:nvSpPr>
        <p:spPr>
          <a:prstGeom prst="rect">
            <a:avLst/>
          </a:prstGeom>
        </p:spPr>
        <p:txBody>
          <a:bodyPr/>
          <a:lstStyle/>
          <a:p>
            <a:pPr/>
          </a:p>
        </p:txBody>
      </p:sp>
      <p:sp>
        <p:nvSpPr>
          <p:cNvPr id="605" name="Shape 605"/>
          <p:cNvSpPr/>
          <p:nvPr>
            <p:ph type="body" sz="quarter" idx="1"/>
          </p:nvPr>
        </p:nvSpPr>
        <p:spPr>
          <a:prstGeom prst="rect">
            <a:avLst/>
          </a:prstGeom>
        </p:spPr>
        <p:txBody>
          <a:bodyPr/>
          <a:lstStyle/>
          <a:p>
            <a:pPr/>
            <a:r>
              <a:t>And I believe in not platforming the haters so this is a picture of some folks on Mother's Day from my job at Flickr Commons while I talk about how Moms for Liberty, a relentless group of people who pretend care about children when what they are absolutely about is "consolidating their base" (this is the useful theory of power) and getting more people on more mailing lists to get more marching orders to sow more chaos and fear. Challenging books they haven't read in libraries they've never been to. Talking to state library associations and state libraries "concerned" that ALA had a lesbian Marxist president. ALA was better at pushing back against the haters on the first issue, not so much against the ones on the second, and ultimately Emily had less support from ALA for her presidential year than she should.</a:t>
            </a:r>
          </a:p>
          <a:p>
            <a:pPr/>
          </a:p>
          <a:p>
            <a:pPr/>
            <a:r>
              <a:t>A few more areas where we see this mechanism at work (by which I mean disingenuous posturing at the top leading to people actually lobbying or performing activism for topics they are poorly informed about). Transgender athletes. Immigration. Voter fraud. Don't let these people control the narrative. Work with others to create your own consensual reality to the extent that you are able.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8" name="Shape 608"/>
          <p:cNvSpPr/>
          <p:nvPr>
            <p:ph type="sldImg"/>
          </p:nvPr>
        </p:nvSpPr>
        <p:spPr>
          <a:prstGeom prst="rect">
            <a:avLst/>
          </a:prstGeom>
        </p:spPr>
        <p:txBody>
          <a:bodyPr/>
          <a:lstStyle/>
          <a:p>
            <a:pPr/>
          </a:p>
        </p:txBody>
      </p:sp>
      <p:sp>
        <p:nvSpPr>
          <p:cNvPr id="609" name="Shape 609"/>
          <p:cNvSpPr/>
          <p:nvPr>
            <p:ph type="body" sz="quarter" idx="1"/>
          </p:nvPr>
        </p:nvSpPr>
        <p:spPr>
          <a:prstGeom prst="rect">
            <a:avLst/>
          </a:prstGeom>
        </p:spPr>
        <p:txBody>
          <a:bodyPr/>
          <a:lstStyle/>
          <a:p>
            <a:pPr/>
            <a:r>
              <a:t>There are other ways that people work together to achieve a positive goal, whether it's in person or online. This is my neighborhood. We got a small grant from a local pedestrian advocacy group to do a block party, close off a block in the neighborhood to support bike/ped friendly interactions, have food, talk to one another. It went well. There was a small steering committee, we knew each other casually but not closely. Everyone who worked on the project had a set of discrete tasks and those tasks included planning, day of, clean up, and wrap-up. I mostly made posters and talked about it on social media. No one felt overtaxed with the amount of work they had to do. Everyone had a great time.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Shape 614"/>
          <p:cNvSpPr/>
          <p:nvPr>
            <p:ph type="sldImg"/>
          </p:nvPr>
        </p:nvSpPr>
        <p:spPr>
          <a:prstGeom prst="rect">
            <a:avLst/>
          </a:prstGeom>
        </p:spPr>
        <p:txBody>
          <a:bodyPr/>
          <a:lstStyle/>
          <a:p>
            <a:pPr/>
          </a:p>
        </p:txBody>
      </p:sp>
      <p:sp>
        <p:nvSpPr>
          <p:cNvPr id="615" name="Shape 615"/>
          <p:cNvSpPr/>
          <p:nvPr>
            <p:ph type="body" sz="quarter" idx="1"/>
          </p:nvPr>
        </p:nvSpPr>
        <p:spPr>
          <a:prstGeom prst="rect">
            <a:avLst/>
          </a:prstGeom>
        </p:spPr>
        <p:txBody>
          <a:bodyPr/>
          <a:lstStyle/>
          <a:p>
            <a:pPr/>
            <a:r>
              <a:t>And in neighborhoods where they're dealing with something less fun than potlucks, there are community groups making and giving away free whistles and information on what to do with those whistles once you have them. And what to do when you hear a whistle. Most people doing this sort of activism are just people who are, as we say, values-aligned and want to help. When given a compartmentalized job that is specific, they step up. A big part of community engagement is helping people succeed at helping.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8" name="Shape 618"/>
          <p:cNvSpPr/>
          <p:nvPr>
            <p:ph type="sldImg"/>
          </p:nvPr>
        </p:nvSpPr>
        <p:spPr>
          <a:prstGeom prst="rect">
            <a:avLst/>
          </a:prstGeom>
        </p:spPr>
        <p:txBody>
          <a:bodyPr/>
          <a:lstStyle/>
          <a:p>
            <a:pPr/>
          </a:p>
        </p:txBody>
      </p:sp>
      <p:sp>
        <p:nvSpPr>
          <p:cNvPr id="619" name="Shape 619"/>
          <p:cNvSpPr/>
          <p:nvPr>
            <p:ph type="body" sz="quarter" idx="1"/>
          </p:nvPr>
        </p:nvSpPr>
        <p:spPr>
          <a:prstGeom prst="rect">
            <a:avLst/>
          </a:prstGeom>
        </p:spPr>
        <p:txBody>
          <a:bodyPr/>
          <a:lstStyle/>
          <a:p>
            <a:pPr/>
            <a:r>
              <a:t>[logo for homosaurus, a dinosair in front of a rainbow] Here's an online collective project which I happen to really like, it's a group of queer nerds, designed to enhance broad subject term vocabularies in LGBTQIA2S+ ways. They are always looking for volunteers. This project helps make all libraries better.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2" name="Shape 622"/>
          <p:cNvSpPr/>
          <p:nvPr>
            <p:ph type="sldImg"/>
          </p:nvPr>
        </p:nvSpPr>
        <p:spPr>
          <a:prstGeom prst="rect">
            <a:avLst/>
          </a:prstGeom>
        </p:spPr>
        <p:txBody>
          <a:bodyPr/>
          <a:lstStyle/>
          <a:p>
            <a:pPr/>
          </a:p>
        </p:txBody>
      </p:sp>
      <p:sp>
        <p:nvSpPr>
          <p:cNvPr id="623" name="Shape 623"/>
          <p:cNvSpPr/>
          <p:nvPr>
            <p:ph type="body" sz="quarter" idx="1"/>
          </p:nvPr>
        </p:nvSpPr>
        <p:spPr>
          <a:prstGeom prst="rect">
            <a:avLst/>
          </a:prstGeom>
        </p:spPr>
        <p:txBody>
          <a:bodyPr/>
          <a:lstStyle/>
          <a:p>
            <a:pPr/>
            <a:r>
              <a:t>[historical photo of kids working in a room with a lot of upright looms] Another organization I'm a part of that I'm not sharing a picture of is my local activism group so here's another photo from Flickr Commons. We're not a secret exactly, people know we exist, but our exact membership is... fuzzy. For the past year or more we've met every other week, just for an hour each time, and we talk about what needs to happen to make our town "cooler" This is an arbitrary designation, but can include things like... funding the library... making it safer to cross the road downtown... getting people to volunteer on town committees... maybe funding the police slightly less. Those 45 votes the library budget won by, I feel comfortable saying that was down to our efforts and working with other groups (the senior living place, the library trustees, the people who don't really go to the library, the grumpy online people) towards one specific goal.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8" name="Shape 628"/>
          <p:cNvSpPr/>
          <p:nvPr>
            <p:ph type="sldImg"/>
          </p:nvPr>
        </p:nvSpPr>
        <p:spPr>
          <a:prstGeom prst="rect">
            <a:avLst/>
          </a:prstGeom>
        </p:spPr>
        <p:txBody>
          <a:bodyPr/>
          <a:lstStyle/>
          <a:p>
            <a:pPr/>
          </a:p>
        </p:txBody>
      </p:sp>
      <p:sp>
        <p:nvSpPr>
          <p:cNvPr id="629" name="Shape 629"/>
          <p:cNvSpPr/>
          <p:nvPr>
            <p:ph type="body" sz="quarter" idx="1"/>
          </p:nvPr>
        </p:nvSpPr>
        <p:spPr>
          <a:prstGeom prst="rect">
            <a:avLst/>
          </a:prstGeom>
        </p:spPr>
        <p:txBody>
          <a:bodyPr/>
          <a:lstStyle/>
          <a:p>
            <a:pPr/>
            <a:r>
              <a:t>And the (maybe) bad news about this sort of community-building is that it often involves a lot of meetings. But... and it took me a long time to sort of learn this part... attending meetings that you want to attend is in and of itself a community-building activity. I have a regular group of people I hang out with every other Sunday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Shape 633"/>
          <p:cNvSpPr/>
          <p:nvPr>
            <p:ph type="sldImg"/>
          </p:nvPr>
        </p:nvSpPr>
        <p:spPr>
          <a:prstGeom prst="rect">
            <a:avLst/>
          </a:prstGeom>
        </p:spPr>
        <p:txBody>
          <a:bodyPr/>
          <a:lstStyle/>
          <a:p>
            <a:pPr/>
          </a:p>
        </p:txBody>
      </p:sp>
      <p:sp>
        <p:nvSpPr>
          <p:cNvPr id="634" name="Shape 634"/>
          <p:cNvSpPr/>
          <p:nvPr>
            <p:ph type="body" sz="quarter" idx="1"/>
          </p:nvPr>
        </p:nvSpPr>
        <p:spPr>
          <a:prstGeom prst="rect">
            <a:avLst/>
          </a:prstGeom>
        </p:spPr>
        <p:txBody>
          <a:bodyPr/>
          <a:lstStyle/>
          <a:p>
            <a:pPr/>
            <a:r>
              <a:t>Everyone's got suggestions on the best ways to do this sort of work, this is just one list I liked from Yes Magazine's "How to Revitalize your Community and Reclaim Power" article in 2017. The important part is to identify a problem, identify the people who can work with you **on that problem** and then get to work on the problem. These do not have to be lifelong pals situations. You don't even need to agree on other things as long as you can work on this one issue without undercutting one another (and as long as you recognize the others' basic humanity - it's ok not to work with people who can't do that)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8" name="Shape 638"/>
          <p:cNvSpPr/>
          <p:nvPr>
            <p:ph type="sldImg"/>
          </p:nvPr>
        </p:nvSpPr>
        <p:spPr>
          <a:prstGeom prst="rect">
            <a:avLst/>
          </a:prstGeom>
        </p:spPr>
        <p:txBody>
          <a:bodyPr/>
          <a:lstStyle/>
          <a:p>
            <a:pPr/>
          </a:p>
        </p:txBody>
      </p:sp>
      <p:sp>
        <p:nvSpPr>
          <p:cNvPr id="639" name="Shape 639"/>
          <p:cNvSpPr/>
          <p:nvPr>
            <p:ph type="body" sz="quarter" idx="1"/>
          </p:nvPr>
        </p:nvSpPr>
        <p:spPr>
          <a:prstGeom prst="rect">
            <a:avLst/>
          </a:prstGeom>
        </p:spPr>
        <p:txBody>
          <a:bodyPr/>
          <a:lstStyle/>
          <a:p>
            <a:pPr/>
            <a:r>
              <a:t>There are different places to find like-minded groups and it's okay to make one up if you don't have one already. The last one just has a caution that, again, if you have the ability to have some of your human interactions be IRL, it makes a big difference.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3" name="Shape 643"/>
          <p:cNvSpPr/>
          <p:nvPr>
            <p:ph type="sldImg"/>
          </p:nvPr>
        </p:nvSpPr>
        <p:spPr>
          <a:prstGeom prst="rect">
            <a:avLst/>
          </a:prstGeom>
        </p:spPr>
        <p:txBody>
          <a:bodyPr/>
          <a:lstStyle/>
          <a:p>
            <a:pPr/>
          </a:p>
        </p:txBody>
      </p:sp>
      <p:sp>
        <p:nvSpPr>
          <p:cNvPr id="644" name="Shape 644"/>
          <p:cNvSpPr/>
          <p:nvPr>
            <p:ph type="body" sz="quarter" idx="1"/>
          </p:nvPr>
        </p:nvSpPr>
        <p:spPr>
          <a:prstGeom prst="rect">
            <a:avLst/>
          </a:prstGeom>
        </p:spPr>
        <p:txBody>
          <a:bodyPr/>
          <a:lstStyle/>
          <a:p>
            <a:pPr/>
            <a:r>
              <a:t>As I said earlier discrete tasks are an important part of it. Find the thing that "doesn't feel like work" to someone and they'll be happier doing it. Making signs and doing clean-up afterwards is a thing I enjoy, enough so it's a good way to contribute. Sometimes that can be taking notes, or working on a website, or being the person who brings the delicious baked goods.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8" name="Shape 648"/>
          <p:cNvSpPr/>
          <p:nvPr>
            <p:ph type="sldImg"/>
          </p:nvPr>
        </p:nvSpPr>
        <p:spPr>
          <a:prstGeom prst="rect">
            <a:avLst/>
          </a:prstGeom>
        </p:spPr>
        <p:txBody>
          <a:bodyPr/>
          <a:lstStyle/>
          <a:p>
            <a:pPr/>
          </a:p>
        </p:txBody>
      </p:sp>
      <p:sp>
        <p:nvSpPr>
          <p:cNvPr id="649" name="Shape 649"/>
          <p:cNvSpPr/>
          <p:nvPr>
            <p:ph type="body" sz="quarter" idx="1"/>
          </p:nvPr>
        </p:nvSpPr>
        <p:spPr>
          <a:prstGeom prst="rect">
            <a:avLst/>
          </a:prstGeom>
        </p:spPr>
        <p:txBody>
          <a:bodyPr/>
          <a:lstStyle/>
          <a:p>
            <a:pPr/>
            <a:r>
              <a:t>The International Workers of the World are a workers union for workers who aren't in another union. They have great resources  about how to collectively organize to do thigns. Most of their goals are workplace goals but they have wide-ranging applicability. Try things. Get it wrong. Update. Try again. This was what I remember learning in library school about designing information storage and retrieval systems. Test them. Did they do what you wanted? Not quite? Tweak some things. This is true for making curry and it's true for getting like-minded people on the Selectboard.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3" name="Shape 653"/>
          <p:cNvSpPr/>
          <p:nvPr>
            <p:ph type="sldImg"/>
          </p:nvPr>
        </p:nvSpPr>
        <p:spPr>
          <a:prstGeom prst="rect">
            <a:avLst/>
          </a:prstGeom>
        </p:spPr>
        <p:txBody>
          <a:bodyPr/>
          <a:lstStyle/>
          <a:p>
            <a:pPr/>
          </a:p>
        </p:txBody>
      </p:sp>
      <p:sp>
        <p:nvSpPr>
          <p:cNvPr id="654" name="Shape 654"/>
          <p:cNvSpPr/>
          <p:nvPr>
            <p:ph type="body" sz="quarter" idx="1"/>
          </p:nvPr>
        </p:nvSpPr>
        <p:spPr>
          <a:prstGeom prst="rect">
            <a:avLst/>
          </a:prstGeom>
        </p:spPr>
        <p:txBody>
          <a:bodyPr/>
          <a:lstStyle/>
          <a:p>
            <a:pPr/>
            <a:r>
              <a:t>Above all, know that this is already in your wheelhouse. We have been interoperable and distributed since forever, we just need to do that with other things we want to get accomplished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9" name="Shape 659"/>
          <p:cNvSpPr/>
          <p:nvPr>
            <p:ph type="sldImg"/>
          </p:nvPr>
        </p:nvSpPr>
        <p:spPr>
          <a:prstGeom prst="rect">
            <a:avLst/>
          </a:prstGeom>
        </p:spPr>
        <p:txBody>
          <a:bodyPr/>
          <a:lstStyle/>
          <a:p>
            <a:pPr/>
          </a:p>
        </p:txBody>
      </p:sp>
      <p:sp>
        <p:nvSpPr>
          <p:cNvPr id="660" name="Shape 660"/>
          <p:cNvSpPr/>
          <p:nvPr>
            <p:ph type="body" sz="quarter" idx="1"/>
          </p:nvPr>
        </p:nvSpPr>
        <p:spPr>
          <a:prstGeom prst="rect">
            <a:avLst/>
          </a:prstGeom>
        </p:spPr>
        <p:txBody>
          <a:bodyPr/>
          <a:lstStyle/>
          <a:p>
            <a:pPr/>
            <a:r>
              <a:t>[Obama HOPE poster and We The People poster of a Muslim woman wearing an american flag as a hijab] When I was newer to being politically active as an adult, I was a blogger and got to go to the Democratic National Convention earlier in this century. There was a whole buzz about then-Senator Obama and his beginnings as a community organizer. I was a lot newer to political activities and I wasn't even sure I knew what that job WAS.... And now, with the co-ordination options of the internet and the ability to more easily find like minded people, we're able to rise to the challenges we've got before us. We are stronger together. Thank you for having me.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8" name="Shape 668"/>
          <p:cNvSpPr/>
          <p:nvPr>
            <p:ph type="sldImg"/>
          </p:nvPr>
        </p:nvSpPr>
        <p:spPr>
          <a:prstGeom prst="rect">
            <a:avLst/>
          </a:prstGeom>
        </p:spPr>
        <p:txBody>
          <a:bodyPr/>
          <a:lstStyle/>
          <a:p>
            <a:pPr/>
          </a:p>
        </p:txBody>
      </p:sp>
      <p:sp>
        <p:nvSpPr>
          <p:cNvPr id="669" name="Shape 669"/>
          <p:cNvSpPr/>
          <p:nvPr>
            <p:ph type="body" sz="quarter" idx="1"/>
          </p:nvPr>
        </p:nvSpPr>
        <p:spPr>
          <a:prstGeom prst="rect">
            <a:avLst/>
          </a:prstGeom>
        </p:spPr>
        <p:txBody>
          <a:bodyPr/>
          <a:lstStyle/>
          <a:p>
            <a:pPr/>
            <a:r>
              <a:t>Thank you</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ver">
    <p:spTree>
      <p:nvGrpSpPr>
        <p:cNvPr id="1" name=""/>
        <p:cNvGrpSpPr/>
        <p:nvPr/>
      </p:nvGrpSpPr>
      <p:grpSpPr>
        <a:xfrm>
          <a:off x="0" y="0"/>
          <a:ext cx="0" cy="0"/>
          <a:chOff x="0" y="0"/>
          <a:chExt cx="0" cy="0"/>
        </a:xfrm>
      </p:grpSpPr>
      <p:sp>
        <p:nvSpPr>
          <p:cNvPr id="12" name="This is a footer, so use it when you need it."/>
          <p:cNvSpPr txBox="1"/>
          <p:nvPr>
            <p:ph type="body" sz="quarter" idx="21"/>
          </p:nvPr>
        </p:nvSpPr>
        <p:spPr>
          <a:xfrm>
            <a:off x="504296" y="12931187"/>
            <a:ext cx="23375410" cy="511176"/>
          </a:xfrm>
          <a:prstGeom prst="rect">
            <a:avLst/>
          </a:prstGeom>
        </p:spPr>
        <p:txBody>
          <a:bodyPr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13" name="But there’s also room for a Subtitle. Don’t make it so long though."/>
          <p:cNvSpPr txBox="1"/>
          <p:nvPr>
            <p:ph type="body" sz="quarter" idx="22"/>
          </p:nvPr>
        </p:nvSpPr>
        <p:spPr>
          <a:xfrm>
            <a:off x="1047449" y="8571536"/>
            <a:ext cx="22289102" cy="2169796"/>
          </a:xfrm>
          <a:prstGeom prst="rect">
            <a:avLst/>
          </a:prstGeom>
        </p:spPr>
        <p:txBody>
          <a:bodyPr anchor="t">
            <a:spAutoFit/>
          </a:bodyPr>
          <a:lstStyle>
            <a:lvl1pPr marL="0" indent="0">
              <a:lnSpc>
                <a:spcPct val="90000"/>
              </a:lnSpc>
              <a:spcBef>
                <a:spcPts val="0"/>
              </a:spcBef>
              <a:buSzTx/>
              <a:buNone/>
              <a:defRPr sz="7000">
                <a:solidFill>
                  <a:srgbClr val="797979"/>
                </a:solidFill>
                <a:latin typeface="Helvetica"/>
                <a:ea typeface="Helvetica"/>
                <a:cs typeface="Helvetica"/>
                <a:sym typeface="Helvetica"/>
              </a:defRPr>
            </a:lvl1pPr>
          </a:lstStyle>
          <a:p>
            <a:pPr/>
            <a:r>
              <a:t>But there’s also room for a Subtitle. Don’t make it so long though.</a:t>
            </a:r>
          </a:p>
        </p:txBody>
      </p:sp>
      <p:sp>
        <p:nvSpPr>
          <p:cNvPr id="14" name="This is a title."/>
          <p:cNvSpPr txBox="1"/>
          <p:nvPr>
            <p:ph type="body" sz="quarter" idx="23"/>
          </p:nvPr>
        </p:nvSpPr>
        <p:spPr>
          <a:xfrm>
            <a:off x="1060251" y="5102727"/>
            <a:ext cx="16574065" cy="3190876"/>
          </a:xfrm>
          <a:prstGeom prst="rect">
            <a:avLst/>
          </a:prstGeom>
        </p:spPr>
        <p:txBody>
          <a:bodyPr anchor="b">
            <a:spAutoFit/>
          </a:bodyPr>
          <a:lstStyle>
            <a:lvl1pPr marL="0" indent="0">
              <a:lnSpc>
                <a:spcPct val="80000"/>
              </a:lnSpc>
              <a:spcBef>
                <a:spcPts val="0"/>
              </a:spcBef>
              <a:buSzTx/>
              <a:buNone/>
              <a:defRPr b="1" sz="20000">
                <a:latin typeface="Helvetica"/>
                <a:ea typeface="Helvetica"/>
                <a:cs typeface="Helvetica"/>
                <a:sym typeface="Helvetica"/>
              </a:defRPr>
            </a:lvl1pPr>
          </a:lstStyle>
          <a:p>
            <a:pPr/>
            <a:r>
              <a:t>This is a title.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Text">
    <p:spTree>
      <p:nvGrpSpPr>
        <p:cNvPr id="1" name=""/>
        <p:cNvGrpSpPr/>
        <p:nvPr/>
      </p:nvGrpSpPr>
      <p:grpSpPr>
        <a:xfrm>
          <a:off x="0" y="0"/>
          <a:ext cx="0" cy="0"/>
          <a:chOff x="0" y="0"/>
          <a:chExt cx="0" cy="0"/>
        </a:xfrm>
      </p:grpSpPr>
      <p:sp>
        <p:nvSpPr>
          <p:cNvPr id="22" name="Keep it simple…"/>
          <p:cNvSpPr txBox="1"/>
          <p:nvPr>
            <p:ph type="body" sz="half" idx="21"/>
          </p:nvPr>
        </p:nvSpPr>
        <p:spPr>
          <a:xfrm>
            <a:off x="1028289" y="2441182"/>
            <a:ext cx="22327423" cy="4346576"/>
          </a:xfrm>
          <a:prstGeom prst="rect">
            <a:avLst/>
          </a:prstGeom>
        </p:spPr>
        <p:txBody>
          <a:bodyPr anchor="t">
            <a:spAutoFit/>
          </a:bodyPr>
          <a:lstStyle/>
          <a:p>
            <a:pPr marL="553155" indent="-553155" defTabSz="457200">
              <a:spcBef>
                <a:spcPts val="200"/>
              </a:spcBef>
              <a:defRPr sz="8000">
                <a:latin typeface="Helvetica"/>
                <a:ea typeface="Helvetica"/>
                <a:cs typeface="Helvetica"/>
                <a:sym typeface="Helvetica"/>
              </a:defRPr>
            </a:pPr>
            <a:r>
              <a:t>Keep it simple</a:t>
            </a:r>
          </a:p>
          <a:p>
            <a:pPr marL="941211" indent="-484011" defTabSz="457200">
              <a:spcBef>
                <a:spcPts val="200"/>
              </a:spcBef>
              <a:defRPr sz="6400">
                <a:latin typeface="Helvetica"/>
                <a:ea typeface="Helvetica"/>
                <a:cs typeface="Helvetica"/>
                <a:sym typeface="Helvetica"/>
              </a:defRPr>
            </a:pPr>
            <a:r>
              <a:t>Don’t overuse these bullets!</a:t>
            </a:r>
          </a:p>
          <a:p>
            <a:pPr marL="1329266" indent="-414866" defTabSz="457200">
              <a:spcBef>
                <a:spcPts val="200"/>
              </a:spcBef>
              <a:defRPr sz="4800">
                <a:latin typeface="Helvetica"/>
                <a:ea typeface="Helvetica"/>
                <a:cs typeface="Helvetica"/>
                <a:sym typeface="Helvetica"/>
              </a:defRPr>
            </a:pPr>
            <a:r>
              <a:t>We strongly recommend not to use these ones</a:t>
            </a:r>
          </a:p>
          <a:p>
            <a:pPr marL="1707444" indent="-335844" defTabSz="457200">
              <a:spcBef>
                <a:spcPts val="200"/>
              </a:spcBef>
              <a:defRPr sz="4200">
                <a:latin typeface="Helvetica"/>
                <a:ea typeface="Helvetica"/>
                <a:cs typeface="Helvetica"/>
                <a:sym typeface="Helvetica"/>
              </a:defRPr>
            </a:pPr>
            <a:r>
              <a:t>Your audience won’t read these ones</a:t>
            </a:r>
          </a:p>
          <a:p>
            <a:pPr marL="2165542" indent="-336742" defTabSz="457200">
              <a:spcBef>
                <a:spcPts val="200"/>
              </a:spcBef>
              <a:defRPr sz="3500">
                <a:latin typeface="Helvetica"/>
                <a:ea typeface="Helvetica"/>
                <a:cs typeface="Helvetica"/>
                <a:sym typeface="Helvetica"/>
              </a:defRPr>
            </a:pPr>
            <a:r>
              <a:t>Forget about it!</a:t>
            </a:r>
          </a:p>
        </p:txBody>
      </p:sp>
      <p:sp>
        <p:nvSpPr>
          <p:cNvPr id="23" name="Treat it like a title*"/>
          <p:cNvSpPr txBox="1"/>
          <p:nvPr>
            <p:ph type="body" sz="quarter" idx="22"/>
          </p:nvPr>
        </p:nvSpPr>
        <p:spPr>
          <a:xfrm>
            <a:off x="1028288" y="429860"/>
            <a:ext cx="22327424"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Treat it like a title*</a:t>
            </a:r>
          </a:p>
        </p:txBody>
      </p:sp>
      <p:sp>
        <p:nvSpPr>
          <p:cNvPr id="24"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
        <p:nvSpPr>
          <p:cNvPr id="25"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dea">
    <p:spTree>
      <p:nvGrpSpPr>
        <p:cNvPr id="1" name=""/>
        <p:cNvGrpSpPr/>
        <p:nvPr/>
      </p:nvGrpSpPr>
      <p:grpSpPr>
        <a:xfrm>
          <a:off x="0" y="0"/>
          <a:ext cx="0" cy="0"/>
          <a:chOff x="0" y="0"/>
          <a:chExt cx="0" cy="0"/>
        </a:xfrm>
      </p:grpSpPr>
      <p:sp>
        <p:nvSpPr>
          <p:cNvPr id="32" name="Now tell us about your mission in this world, but think about it well before writing anything. And remember to keep it short: If a famous company succeeded with 140 characters or less, why wouldn’t you?"/>
          <p:cNvSpPr txBox="1"/>
          <p:nvPr>
            <p:ph type="body" sz="half" idx="21"/>
          </p:nvPr>
        </p:nvSpPr>
        <p:spPr>
          <a:xfrm>
            <a:off x="1240419" y="4762684"/>
            <a:ext cx="21903163" cy="4156076"/>
          </a:xfrm>
          <a:prstGeom prst="rect">
            <a:avLst/>
          </a:prstGeom>
        </p:spPr>
        <p:txBody>
          <a:bodyPr>
            <a:spAutoFit/>
          </a:bodyPr>
          <a:lstStyle>
            <a:lvl1pPr marL="0" indent="0" algn="ctr" defTabSz="457200">
              <a:spcBef>
                <a:spcPts val="200"/>
              </a:spcBef>
              <a:buSzTx/>
              <a:buNone/>
              <a:defRPr sz="6600">
                <a:solidFill>
                  <a:srgbClr val="424242"/>
                </a:solidFill>
                <a:latin typeface="Helvetica"/>
                <a:ea typeface="Helvetica"/>
                <a:cs typeface="Helvetica"/>
                <a:sym typeface="Helvetica"/>
              </a:defRPr>
            </a:lvl1pPr>
          </a:lstStyle>
          <a:p>
            <a:pPr/>
            <a:r>
              <a:t>Now tell us about your mission in this world, but think about it well before writing anything. And remember to keep it short: If a famous company succeeded with 140 characters or less, why wouldn’t you?</a:t>
            </a:r>
          </a:p>
        </p:txBody>
      </p:sp>
      <p:sp>
        <p:nvSpPr>
          <p:cNvPr id="33" name="This is about you."/>
          <p:cNvSpPr txBox="1"/>
          <p:nvPr>
            <p:ph type="body" sz="quarter" idx="22"/>
          </p:nvPr>
        </p:nvSpPr>
        <p:spPr>
          <a:xfrm>
            <a:off x="3904967" y="2408159"/>
            <a:ext cx="16574066" cy="1743076"/>
          </a:xfrm>
          <a:prstGeom prst="rect">
            <a:avLst/>
          </a:prstGeom>
        </p:spPr>
        <p:txBody>
          <a:bodyPr anchor="b">
            <a:spAutoFit/>
          </a:bodyPr>
          <a:lstStyle>
            <a:lvl1pPr marL="0" indent="0" algn="ctr">
              <a:spcBef>
                <a:spcPts val="0"/>
              </a:spcBef>
              <a:buSzTx/>
              <a:buNone/>
              <a:defRPr b="1" sz="10500">
                <a:latin typeface="Helvetica"/>
                <a:ea typeface="Helvetica"/>
                <a:cs typeface="Helvetica"/>
                <a:sym typeface="Helvetica"/>
              </a:defRPr>
            </a:lvl1pPr>
          </a:lstStyle>
          <a:p>
            <a:pPr/>
            <a:r>
              <a:t>This is about you.</a:t>
            </a:r>
          </a:p>
        </p:txBody>
      </p:sp>
      <p:sp>
        <p:nvSpPr>
          <p:cNvPr id="34" name="Line"/>
          <p:cNvSpPr/>
          <p:nvPr/>
        </p:nvSpPr>
        <p:spPr>
          <a:xfrm>
            <a:off x="1240418" y="4432488"/>
            <a:ext cx="21903164" cy="1"/>
          </a:xfrm>
          <a:prstGeom prst="line">
            <a:avLst/>
          </a:prstGeom>
          <a:ln w="101600">
            <a:solidFill>
              <a:srgbClr val="000000"/>
            </a:solidFill>
            <a:miter lim="400000"/>
          </a:ln>
        </p:spPr>
        <p:txBody>
          <a:bodyPr lIns="71437" tIns="71437" rIns="71437" bIns="71437" anchor="ctr"/>
          <a:lstStyle/>
          <a:p>
            <a:pPr>
              <a:defRPr sz="3200"/>
            </a:pPr>
          </a:p>
        </p:txBody>
      </p:sp>
      <p:sp>
        <p:nvSpPr>
          <p:cNvPr id="35" name="Line"/>
          <p:cNvSpPr/>
          <p:nvPr/>
        </p:nvSpPr>
        <p:spPr>
          <a:xfrm>
            <a:off x="1240418" y="9401355"/>
            <a:ext cx="21903164" cy="1"/>
          </a:xfrm>
          <a:prstGeom prst="line">
            <a:avLst/>
          </a:prstGeom>
          <a:ln w="25400">
            <a:solidFill>
              <a:srgbClr val="000000"/>
            </a:solidFill>
            <a:miter lim="400000"/>
          </a:ln>
        </p:spPr>
        <p:txBody>
          <a:bodyPr lIns="71437" tIns="71437" rIns="71437" bIns="71437" anchor="ctr"/>
          <a:lstStyle/>
          <a:p>
            <a:pPr>
              <a:defRPr sz="3200"/>
            </a:pPr>
          </a:p>
        </p:txBody>
      </p:sp>
      <p:sp>
        <p:nvSpPr>
          <p:cNvPr id="36" name="Slide Number"/>
          <p:cNvSpPr txBox="1"/>
          <p:nvPr>
            <p:ph type="sldNum" sz="quarter" idx="2"/>
          </p:nvPr>
        </p:nvSpPr>
        <p:spPr>
          <a:prstGeom prst="rect">
            <a:avLst/>
          </a:prstGeom>
        </p:spPr>
        <p:txBody>
          <a:bodyPr/>
          <a:lstStyle/>
          <a:p>
            <a:pPr/>
            <a:fld id="{86CB4B4D-7CA3-9044-876B-883B54F8677D}" type="slidenum"/>
          </a:p>
        </p:txBody>
      </p:sp>
      <p:sp>
        <p:nvSpPr>
          <p:cNvPr id="37" name="This is a footer, so use it when you need it."/>
          <p:cNvSpPr txBox="1"/>
          <p:nvPr>
            <p:ph type="body" sz="quarter" idx="23"/>
          </p:nvPr>
        </p:nvSpPr>
        <p:spPr>
          <a:xfrm>
            <a:off x="504296" y="12931187"/>
            <a:ext cx="5904713"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p:spTree>
      <p:nvGrpSpPr>
        <p:cNvPr id="1" name=""/>
        <p:cNvGrpSpPr/>
        <p:nvPr/>
      </p:nvGrpSpPr>
      <p:grpSpPr>
        <a:xfrm>
          <a:off x="0" y="0"/>
          <a:ext cx="0" cy="0"/>
          <a:chOff x="0" y="0"/>
          <a:chExt cx="0" cy="0"/>
        </a:xfrm>
      </p:grpSpPr>
      <p:sp>
        <p:nvSpPr>
          <p:cNvPr id="44"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45"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6" name="So, you’ve chosen to divide your presentation in different sections. Well done."/>
          <p:cNvSpPr txBox="1"/>
          <p:nvPr>
            <p:ph type="body" sz="quarter" idx="22"/>
          </p:nvPr>
        </p:nvSpPr>
        <p:spPr>
          <a:xfrm>
            <a:off x="1207264" y="6580883"/>
            <a:ext cx="21969473" cy="2022476"/>
          </a:xfrm>
          <a:prstGeom prst="rect">
            <a:avLst/>
          </a:prstGeom>
        </p:spPr>
        <p:txBody>
          <a:bodyPr anchor="t">
            <a:spAutoFit/>
          </a:bodyPr>
          <a:lstStyle>
            <a:lvl1pPr marL="0" indent="0" defTabSz="457200">
              <a:spcBef>
                <a:spcPts val="200"/>
              </a:spcBef>
              <a:buSzTx/>
              <a:buNone/>
              <a:defRPr sz="6200">
                <a:solidFill>
                  <a:srgbClr val="797979"/>
                </a:solidFill>
                <a:latin typeface="Helvetica"/>
                <a:ea typeface="Helvetica"/>
                <a:cs typeface="Helvetica"/>
                <a:sym typeface="Helvetica"/>
              </a:defRPr>
            </a:lvl1pPr>
          </a:lstStyle>
          <a:p>
            <a:pPr/>
            <a:r>
              <a:t>So, you’ve chosen to divide your presentation in different sections. Well done.</a:t>
            </a:r>
          </a:p>
        </p:txBody>
      </p:sp>
      <p:sp>
        <p:nvSpPr>
          <p:cNvPr id="47" name="This is a section."/>
          <p:cNvSpPr txBox="1"/>
          <p:nvPr>
            <p:ph type="body" sz="quarter" idx="23"/>
          </p:nvPr>
        </p:nvSpPr>
        <p:spPr>
          <a:xfrm>
            <a:off x="1220067" y="4825772"/>
            <a:ext cx="21943867" cy="1895476"/>
          </a:xfrm>
          <a:prstGeom prst="rect">
            <a:avLst/>
          </a:prstGeom>
        </p:spPr>
        <p:txBody>
          <a:bodyPr>
            <a:spAutoFit/>
          </a:bodyPr>
          <a:lstStyle>
            <a:lvl1pPr marL="0" indent="0">
              <a:spcBef>
                <a:spcPts val="0"/>
              </a:spcBef>
              <a:buSzTx/>
              <a:buNone/>
              <a:defRPr b="1" sz="11500">
                <a:latin typeface="Helvetica"/>
                <a:ea typeface="Helvetica"/>
                <a:cs typeface="Helvetica"/>
                <a:sym typeface="Helvetica"/>
              </a:defRPr>
            </a:lvl1pPr>
          </a:lstStyle>
          <a:p>
            <a:pPr/>
            <a:r>
              <a:t>This is a section.</a:t>
            </a:r>
          </a:p>
        </p:txBody>
      </p:sp>
      <p:sp>
        <p:nvSpPr>
          <p:cNvPr id="48" name="Line"/>
          <p:cNvSpPr/>
          <p:nvPr/>
        </p:nvSpPr>
        <p:spPr>
          <a:xfrm>
            <a:off x="1220067" y="4742801"/>
            <a:ext cx="3580530" cy="1"/>
          </a:xfrm>
          <a:prstGeom prst="line">
            <a:avLst/>
          </a:prstGeom>
          <a:ln w="101600">
            <a:solidFill>
              <a:srgbClr val="000000"/>
            </a:solidFill>
            <a:miter lim="400000"/>
          </a:ln>
        </p:spPr>
        <p:txBody>
          <a:bodyPr lIns="71437" tIns="71437" rIns="71437" bIns="71437" anchor="ctr"/>
          <a:lstStyle/>
          <a:p>
            <a:pPr>
              <a:defRPr sz="3200"/>
            </a:pPr>
          </a:p>
        </p:txBody>
      </p:sp>
      <p:sp>
        <p:nvSpPr>
          <p:cNvPr id="49" name="#"/>
          <p:cNvSpPr txBox="1"/>
          <p:nvPr>
            <p:ph type="body" sz="quarter" idx="24"/>
          </p:nvPr>
        </p:nvSpPr>
        <p:spPr>
          <a:xfrm>
            <a:off x="1218870" y="999055"/>
            <a:ext cx="3582925" cy="3584576"/>
          </a:xfrm>
          <a:prstGeom prst="rect">
            <a:avLst/>
          </a:prstGeom>
        </p:spPr>
        <p:txBody>
          <a:bodyPr>
            <a:spAutoFit/>
          </a:bodyPr>
          <a:lstStyle>
            <a:lvl1pPr marL="0" indent="0">
              <a:spcBef>
                <a:spcPts val="0"/>
              </a:spcBef>
              <a:buSzTx/>
              <a:buNone/>
              <a:defRPr b="1" sz="22600">
                <a:latin typeface="Helvetica"/>
                <a:ea typeface="Helvetica"/>
                <a:cs typeface="Helvetica"/>
                <a:sym typeface="Helvetica"/>
              </a:defRPr>
            </a:lvl1pPr>
          </a:lstStyle>
          <a:p>
            <a:pPr/>
            <a:r>
              <a:t>#</a:t>
            </a:r>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Just Title">
    <p:spTree>
      <p:nvGrpSpPr>
        <p:cNvPr id="1" name=""/>
        <p:cNvGrpSpPr/>
        <p:nvPr/>
      </p:nvGrpSpPr>
      <p:grpSpPr>
        <a:xfrm>
          <a:off x="0" y="0"/>
          <a:ext cx="0" cy="0"/>
          <a:chOff x="0" y="0"/>
          <a:chExt cx="0" cy="0"/>
        </a:xfrm>
      </p:grpSpPr>
      <p:sp>
        <p:nvSpPr>
          <p:cNvPr id="56"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57"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58" name="Content FREE zone."/>
          <p:cNvSpPr txBox="1"/>
          <p:nvPr>
            <p:ph type="body" sz="quarter" idx="22"/>
          </p:nvPr>
        </p:nvSpPr>
        <p:spPr>
          <a:xfrm>
            <a:off x="1028288" y="429860"/>
            <a:ext cx="22343890"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Content FREE zone.</a:t>
            </a:r>
          </a:p>
        </p:txBody>
      </p:sp>
      <p:sp>
        <p:nvSpPr>
          <p:cNvPr id="59"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 with Title">
    <p:spTree>
      <p:nvGrpSpPr>
        <p:cNvPr id="1" name=""/>
        <p:cNvGrpSpPr/>
        <p:nvPr/>
      </p:nvGrpSpPr>
      <p:grpSpPr>
        <a:xfrm>
          <a:off x="0" y="0"/>
          <a:ext cx="0" cy="0"/>
          <a:chOff x="0" y="0"/>
          <a:chExt cx="0" cy="0"/>
        </a:xfrm>
      </p:grpSpPr>
      <p:sp>
        <p:nvSpPr>
          <p:cNvPr id="66"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67" name="Credit: Remember that behind every image, there’s a photographer. Let’s thank her with a credit or a link."/>
          <p:cNvSpPr txBox="1"/>
          <p:nvPr>
            <p:ph type="body" sz="quarter" idx="21"/>
          </p:nvPr>
        </p:nvSpPr>
        <p:spPr>
          <a:xfrm>
            <a:off x="850428" y="12187196"/>
            <a:ext cx="22683144" cy="600076"/>
          </a:xfrm>
          <a:prstGeom prst="rect">
            <a:avLst/>
          </a:prstGeom>
        </p:spPr>
        <p:txBody>
          <a:bodyPr anchor="t">
            <a:spAutoFit/>
          </a:bodyPr>
          <a:lstStyle/>
          <a:p>
            <a:pPr marL="0" indent="0" defTabSz="457200">
              <a:spcBef>
                <a:spcPts val="200"/>
              </a:spcBef>
              <a:buSzTx/>
              <a:buNone/>
              <a:defRPr sz="3000">
                <a:solidFill>
                  <a:srgbClr val="797979"/>
                </a:solidFill>
                <a:latin typeface="Helvetica"/>
                <a:ea typeface="Helvetica"/>
                <a:cs typeface="Helvetica"/>
                <a:sym typeface="Helvetica"/>
              </a:defRPr>
            </a:pPr>
            <a:r>
              <a:rPr b="1"/>
              <a:t>Credit: </a:t>
            </a:r>
            <a:r>
              <a:t>Remember that behind every image, there’s a photographer. Let’s thank her with a credit or a link.</a:t>
            </a:r>
          </a:p>
        </p:txBody>
      </p:sp>
      <p:sp>
        <p:nvSpPr>
          <p:cNvPr id="68" name="This is for your images."/>
          <p:cNvSpPr txBox="1"/>
          <p:nvPr>
            <p:ph type="body" sz="quarter" idx="22"/>
          </p:nvPr>
        </p:nvSpPr>
        <p:spPr>
          <a:xfrm>
            <a:off x="850428" y="10576345"/>
            <a:ext cx="16599670" cy="1362076"/>
          </a:xfrm>
          <a:prstGeom prst="rect">
            <a:avLst/>
          </a:prstGeom>
        </p:spPr>
        <p:txBody>
          <a:bodyPr anchor="b">
            <a:spAutoFit/>
          </a:bodyPr>
          <a:lstStyle>
            <a:lvl1pPr marL="0" indent="0">
              <a:spcBef>
                <a:spcPts val="0"/>
              </a:spcBef>
              <a:buSzTx/>
              <a:buNone/>
              <a:defRPr b="1" sz="8000">
                <a:latin typeface="Helvetica"/>
                <a:ea typeface="Helvetica"/>
                <a:cs typeface="Helvetica"/>
                <a:sym typeface="Helvetica"/>
              </a:defRPr>
            </a:lvl1pPr>
          </a:lstStyle>
          <a:p>
            <a:pPr/>
            <a:r>
              <a:t>This is for your images.</a:t>
            </a:r>
          </a:p>
        </p:txBody>
      </p:sp>
      <p:sp>
        <p:nvSpPr>
          <p:cNvPr id="69" name="Line"/>
          <p:cNvSpPr/>
          <p:nvPr/>
        </p:nvSpPr>
        <p:spPr>
          <a:xfrm>
            <a:off x="850428" y="12086139"/>
            <a:ext cx="1422400" cy="1"/>
          </a:xfrm>
          <a:prstGeom prst="line">
            <a:avLst/>
          </a:prstGeom>
          <a:ln w="101600">
            <a:solidFill>
              <a:srgbClr val="AFAFAF"/>
            </a:solidFill>
            <a:miter lim="400000"/>
          </a:ln>
        </p:spPr>
        <p:txBody>
          <a:bodyPr lIns="71437" tIns="71437" rIns="71437" bIns="71437" anchor="ctr"/>
          <a:lstStyle/>
          <a:p>
            <a:pPr>
              <a:defRPr sz="3200"/>
            </a:pPr>
          </a:p>
        </p:txBody>
      </p:sp>
      <p:sp>
        <p:nvSpPr>
          <p:cNvPr id="70" name="Image"/>
          <p:cNvSpPr/>
          <p:nvPr>
            <p:ph type="pic" idx="23"/>
          </p:nvPr>
        </p:nvSpPr>
        <p:spPr>
          <a:xfrm>
            <a:off x="718015" y="-5134436"/>
            <a:ext cx="22913193" cy="17184895"/>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 with Content">
    <p:spTree>
      <p:nvGrpSpPr>
        <p:cNvPr id="1" name=""/>
        <p:cNvGrpSpPr/>
        <p:nvPr/>
      </p:nvGrpSpPr>
      <p:grpSpPr>
        <a:xfrm>
          <a:off x="0" y="0"/>
          <a:ext cx="0" cy="0"/>
          <a:chOff x="0" y="0"/>
          <a:chExt cx="0" cy="0"/>
        </a:xfrm>
      </p:grpSpPr>
      <p:sp>
        <p:nvSpPr>
          <p:cNvPr id="77"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78" name="Credit: Remember that behind every image, there’s a photographer. Let’s thank her with a credit or a link."/>
          <p:cNvSpPr txBox="1"/>
          <p:nvPr>
            <p:ph type="body" sz="quarter" idx="21"/>
          </p:nvPr>
        </p:nvSpPr>
        <p:spPr>
          <a:xfrm>
            <a:off x="15428121" y="11388025"/>
            <a:ext cx="6988155" cy="1438276"/>
          </a:xfrm>
          <a:prstGeom prst="rect">
            <a:avLst/>
          </a:prstGeom>
        </p:spPr>
        <p:txBody>
          <a:bodyPr anchor="b">
            <a:spAutoFit/>
          </a:bodyPr>
          <a:lstStyle/>
          <a:p>
            <a:pPr marL="0" indent="0" defTabSz="457200">
              <a:spcBef>
                <a:spcPts val="200"/>
              </a:spcBef>
              <a:buSzTx/>
              <a:buNone/>
              <a:defRPr sz="2800">
                <a:solidFill>
                  <a:srgbClr val="797979"/>
                </a:solidFill>
                <a:latin typeface="Helvetica"/>
                <a:ea typeface="Helvetica"/>
                <a:cs typeface="Helvetica"/>
                <a:sym typeface="Helvetica"/>
              </a:defRPr>
            </a:pPr>
            <a:r>
              <a:rPr b="1"/>
              <a:t>Credit: </a:t>
            </a:r>
            <a:r>
              <a:t>Remember that behind every image, there’s a photographer. Let’s thank her with a credit or a link.</a:t>
            </a:r>
          </a:p>
        </p:txBody>
      </p:sp>
      <p:sp>
        <p:nvSpPr>
          <p:cNvPr id="79" name="This is for your images too."/>
          <p:cNvSpPr txBox="1"/>
          <p:nvPr>
            <p:ph type="body" sz="quarter" idx="22"/>
          </p:nvPr>
        </p:nvSpPr>
        <p:spPr>
          <a:xfrm>
            <a:off x="15428121" y="1323003"/>
            <a:ext cx="7316114" cy="3556636"/>
          </a:xfrm>
          <a:prstGeom prst="rect">
            <a:avLst/>
          </a:prstGeom>
        </p:spPr>
        <p:txBody>
          <a:bodyPr anchor="b">
            <a:spAutoFit/>
          </a:bodyPr>
          <a:lstStyle>
            <a:lvl1pPr marL="0" indent="0">
              <a:lnSpc>
                <a:spcPct val="90000"/>
              </a:lnSpc>
              <a:spcBef>
                <a:spcPts val="0"/>
              </a:spcBef>
              <a:buSzTx/>
              <a:buNone/>
              <a:defRPr b="1" sz="8000">
                <a:latin typeface="Helvetica"/>
                <a:ea typeface="Helvetica"/>
                <a:cs typeface="Helvetica"/>
                <a:sym typeface="Helvetica"/>
              </a:defRPr>
            </a:lvl1pPr>
          </a:lstStyle>
          <a:p>
            <a:pPr/>
            <a:r>
              <a:t>This is for your images too.</a:t>
            </a:r>
          </a:p>
        </p:txBody>
      </p:sp>
      <p:sp>
        <p:nvSpPr>
          <p:cNvPr id="80" name="Line"/>
          <p:cNvSpPr/>
          <p:nvPr/>
        </p:nvSpPr>
        <p:spPr>
          <a:xfrm>
            <a:off x="15428121" y="5176141"/>
            <a:ext cx="1422400" cy="1"/>
          </a:xfrm>
          <a:prstGeom prst="line">
            <a:avLst/>
          </a:prstGeom>
          <a:ln w="101600">
            <a:solidFill>
              <a:srgbClr val="000000"/>
            </a:solidFill>
            <a:miter lim="400000"/>
          </a:ln>
        </p:spPr>
        <p:txBody>
          <a:bodyPr lIns="71437" tIns="71437" rIns="71437" bIns="71437" anchor="ctr"/>
          <a:lstStyle/>
          <a:p>
            <a:pPr>
              <a:defRPr sz="3200"/>
            </a:pPr>
          </a:p>
        </p:txBody>
      </p:sp>
      <p:sp>
        <p:nvSpPr>
          <p:cNvPr id="81" name="If there’s a story behind your image, then this is the best place to put it. You have enough space for two paragraphs, even three reducing the size of the text. But don’t forget that less is almost always more!"/>
          <p:cNvSpPr txBox="1"/>
          <p:nvPr>
            <p:ph type="body" sz="quarter" idx="23"/>
          </p:nvPr>
        </p:nvSpPr>
        <p:spPr>
          <a:xfrm>
            <a:off x="15428121" y="5397970"/>
            <a:ext cx="7316114" cy="3267076"/>
          </a:xfrm>
          <a:prstGeom prst="rect">
            <a:avLst/>
          </a:prstGeom>
        </p:spPr>
        <p:txBody>
          <a:bodyPr anchor="t">
            <a:spAutoFit/>
          </a:bodyPr>
          <a:lstStyle>
            <a:lvl1pPr marL="0" indent="0">
              <a:spcBef>
                <a:spcPts val="0"/>
              </a:spcBef>
              <a:buSzTx/>
              <a:buNone/>
              <a:defRPr sz="3400">
                <a:latin typeface="Helvetica"/>
                <a:ea typeface="Helvetica"/>
                <a:cs typeface="Helvetica"/>
                <a:sym typeface="Helvetica"/>
              </a:defRPr>
            </a:lvl1pPr>
          </a:lstStyle>
          <a:p>
            <a:pPr/>
            <a:r>
              <a:t>If there’s a story behind your image, then this is the best place to put it. You have enough space for two paragraphs, even three reducing the size of the text. But don’t forget that less is almost always more!</a:t>
            </a:r>
          </a:p>
        </p:txBody>
      </p:sp>
      <p:sp>
        <p:nvSpPr>
          <p:cNvPr id="82" name="Image"/>
          <p:cNvSpPr/>
          <p:nvPr>
            <p:ph type="pic" idx="24"/>
          </p:nvPr>
        </p:nvSpPr>
        <p:spPr>
          <a:xfrm>
            <a:off x="-627775" y="726281"/>
            <a:ext cx="18288001" cy="12192001"/>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Image with Content 2">
    <p:spTree>
      <p:nvGrpSpPr>
        <p:cNvPr id="1" name=""/>
        <p:cNvGrpSpPr/>
        <p:nvPr/>
      </p:nvGrpSpPr>
      <p:grpSpPr>
        <a:xfrm>
          <a:off x="0" y="0"/>
          <a:ext cx="0" cy="0"/>
          <a:chOff x="0" y="0"/>
          <a:chExt cx="0" cy="0"/>
        </a:xfrm>
      </p:grpSpPr>
      <p:sp>
        <p:nvSpPr>
          <p:cNvPr id="89" name="Image"/>
          <p:cNvSpPr/>
          <p:nvPr>
            <p:ph type="pic" idx="21"/>
          </p:nvPr>
        </p:nvSpPr>
        <p:spPr>
          <a:xfrm>
            <a:off x="8079244" y="726281"/>
            <a:ext cx="18288001" cy="12192001"/>
          </a:xfrm>
          <a:prstGeom prst="rect">
            <a:avLst/>
          </a:prstGeom>
        </p:spPr>
        <p:txBody>
          <a:bodyPr lIns="91439" tIns="45719" rIns="91439" bIns="45719" anchor="t">
            <a:noAutofit/>
          </a:bodyPr>
          <a:lstStyle/>
          <a:p>
            <a:pPr/>
          </a:p>
        </p:txBody>
      </p:sp>
      <p:sp>
        <p:nvSpPr>
          <p:cNvPr id="90" name="Credit: Remember that behind every image, there’s a photographer. Let’s thank her with a credit or a link."/>
          <p:cNvSpPr txBox="1"/>
          <p:nvPr>
            <p:ph type="body" sz="quarter" idx="22"/>
          </p:nvPr>
        </p:nvSpPr>
        <p:spPr>
          <a:xfrm>
            <a:off x="1748519" y="11451152"/>
            <a:ext cx="7010503" cy="1438276"/>
          </a:xfrm>
          <a:prstGeom prst="rect">
            <a:avLst/>
          </a:prstGeom>
        </p:spPr>
        <p:txBody>
          <a:bodyPr anchor="b">
            <a:spAutoFit/>
          </a:bodyPr>
          <a:lstStyle/>
          <a:p>
            <a:pPr marL="0" indent="0" algn="r" defTabSz="457200">
              <a:spcBef>
                <a:spcPts val="200"/>
              </a:spcBef>
              <a:buSzTx/>
              <a:buNone/>
              <a:defRPr sz="2800">
                <a:solidFill>
                  <a:srgbClr val="797979"/>
                </a:solidFill>
                <a:latin typeface="Helvetica"/>
                <a:ea typeface="Helvetica"/>
                <a:cs typeface="Helvetica"/>
                <a:sym typeface="Helvetica"/>
              </a:defRPr>
            </a:pPr>
            <a:r>
              <a:rPr b="1"/>
              <a:t>Credit: </a:t>
            </a:r>
            <a:r>
              <a:t>Remember that behind every image, there’s a photographer. Let’s thank her with a credit or a link.</a:t>
            </a:r>
          </a:p>
        </p:txBody>
      </p:sp>
      <p:sp>
        <p:nvSpPr>
          <p:cNvPr id="91" name="This is for your images too."/>
          <p:cNvSpPr txBox="1"/>
          <p:nvPr>
            <p:ph type="body" sz="quarter" idx="23"/>
          </p:nvPr>
        </p:nvSpPr>
        <p:spPr>
          <a:xfrm>
            <a:off x="1425737" y="1323003"/>
            <a:ext cx="7333286" cy="3556636"/>
          </a:xfrm>
          <a:prstGeom prst="rect">
            <a:avLst/>
          </a:prstGeom>
        </p:spPr>
        <p:txBody>
          <a:bodyPr anchor="b">
            <a:spAutoFit/>
          </a:bodyPr>
          <a:lstStyle>
            <a:lvl1pPr marL="0" indent="0">
              <a:lnSpc>
                <a:spcPct val="90000"/>
              </a:lnSpc>
              <a:spcBef>
                <a:spcPts val="0"/>
              </a:spcBef>
              <a:buSzTx/>
              <a:buNone/>
              <a:defRPr b="1" sz="8000">
                <a:latin typeface="Helvetica"/>
                <a:ea typeface="Helvetica"/>
                <a:cs typeface="Helvetica"/>
                <a:sym typeface="Helvetica"/>
              </a:defRPr>
            </a:lvl1pPr>
          </a:lstStyle>
          <a:p>
            <a:pPr/>
            <a:r>
              <a:t>This is for your images too.</a:t>
            </a:r>
          </a:p>
        </p:txBody>
      </p:sp>
      <p:sp>
        <p:nvSpPr>
          <p:cNvPr id="92" name="If there’s a story behind your image, then this is the best place to put it. You have enough space for two paragraphs, even three reducing the size of the text. But don’t forget that less is almost always more!"/>
          <p:cNvSpPr txBox="1"/>
          <p:nvPr>
            <p:ph type="body" sz="quarter" idx="24"/>
          </p:nvPr>
        </p:nvSpPr>
        <p:spPr>
          <a:xfrm>
            <a:off x="1425737" y="5334470"/>
            <a:ext cx="7333286" cy="3267076"/>
          </a:xfrm>
          <a:prstGeom prst="rect">
            <a:avLst/>
          </a:prstGeom>
        </p:spPr>
        <p:txBody>
          <a:bodyPr anchor="t">
            <a:spAutoFit/>
          </a:bodyPr>
          <a:lstStyle>
            <a:lvl1pPr marL="0" indent="0" algn="r">
              <a:spcBef>
                <a:spcPts val="0"/>
              </a:spcBef>
              <a:buSzTx/>
              <a:buNone/>
              <a:defRPr sz="3400">
                <a:latin typeface="Helvetica"/>
                <a:ea typeface="Helvetica"/>
                <a:cs typeface="Helvetica"/>
                <a:sym typeface="Helvetica"/>
              </a:defRPr>
            </a:lvl1pPr>
          </a:lstStyle>
          <a:p>
            <a:pPr/>
            <a:r>
              <a:t>If there’s a story behind your image, then this is the best place to put it. You have enough space for two paragraphs, even three reducing the size of the text. But don’t forget that less is almost always more!</a:t>
            </a:r>
          </a:p>
        </p:txBody>
      </p:sp>
      <p:sp>
        <p:nvSpPr>
          <p:cNvPr id="93"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Screen Image">
    <p:spTree>
      <p:nvGrpSpPr>
        <p:cNvPr id="1" name=""/>
        <p:cNvGrpSpPr/>
        <p:nvPr/>
      </p:nvGrpSpPr>
      <p:grpSpPr>
        <a:xfrm>
          <a:off x="0" y="0"/>
          <a:ext cx="0" cy="0"/>
          <a:chOff x="0" y="0"/>
          <a:chExt cx="0" cy="0"/>
        </a:xfrm>
      </p:grpSpPr>
      <p:sp>
        <p:nvSpPr>
          <p:cNvPr id="100" name="Image"/>
          <p:cNvSpPr/>
          <p:nvPr>
            <p:ph type="pic" idx="21"/>
          </p:nvPr>
        </p:nvSpPr>
        <p:spPr>
          <a:xfrm>
            <a:off x="-36044" y="-2433859"/>
            <a:ext cx="24502389" cy="16334925"/>
          </a:xfrm>
          <a:prstGeom prst="rect">
            <a:avLst/>
          </a:prstGeom>
        </p:spPr>
        <p:txBody>
          <a:bodyPr lIns="91439" tIns="45719" rIns="91439" bIns="45719" anchor="t">
            <a:noAutofit/>
          </a:bodyPr>
          <a:lstStyle/>
          <a:p>
            <a:pPr/>
          </a:p>
        </p:txBody>
      </p:sp>
      <p:sp>
        <p:nvSpPr>
          <p:cNvPr id="101" name="Slide Number"/>
          <p:cNvSpPr txBox="1"/>
          <p:nvPr>
            <p:ph type="sldNum" sz="quarter" idx="2"/>
          </p:nvPr>
        </p:nvSpPr>
        <p:spPr>
          <a:xfrm>
            <a:off x="23421226" y="12933370"/>
            <a:ext cx="466269" cy="473076"/>
          </a:xfrm>
          <a:prstGeom prst="rect">
            <a:avLst/>
          </a:prstGeom>
          <a:effectLst>
            <a:outerShdw sx="100000" sy="100000" kx="0" ky="0" algn="b" rotWithShape="0" blurRad="88900" dist="25400" dir="5400000">
              <a:srgbClr val="000000">
                <a:alpha val="50000"/>
              </a:srgbClr>
            </a:outerShdw>
          </a:effectLst>
        </p:spPr>
        <p:txBody>
          <a:bodyPr/>
          <a:lstStyle>
            <a:lvl1pPr>
              <a:defRPr>
                <a:solidFill>
                  <a:srgbClr val="FFFFFF"/>
                </a:solidFill>
              </a:defRPr>
            </a:lvl1pPr>
          </a:lstStyle>
          <a:p>
            <a:pPr/>
            <a:fld id="{86CB4B4D-7CA3-9044-876B-883B54F8677D}" type="slidenum"/>
          </a:p>
        </p:txBody>
      </p:sp>
      <p:sp>
        <p:nvSpPr>
          <p:cNvPr id="102" name="This is a footer, so use it when you need it."/>
          <p:cNvSpPr txBox="1"/>
          <p:nvPr>
            <p:ph type="body" sz="quarter" idx="22"/>
          </p:nvPr>
        </p:nvSpPr>
        <p:spPr>
          <a:xfrm>
            <a:off x="511285" y="12931187"/>
            <a:ext cx="5904714" cy="511176"/>
          </a:xfrm>
          <a:prstGeom prst="rect">
            <a:avLst/>
          </a:prstGeom>
          <a:effectLst>
            <a:outerShdw sx="100000" sy="100000" kx="0" ky="0" algn="b" rotWithShape="0" blurRad="88900" dist="25400" dir="5400000">
              <a:srgbClr val="000000">
                <a:alpha val="50000"/>
              </a:srgbClr>
            </a:outerShdw>
          </a:effectLst>
        </p:spPr>
        <p:txBody>
          <a:bodyPr wrap="none" anchor="b">
            <a:spAutoFit/>
          </a:bodyPr>
          <a:lstStyle>
            <a:lvl1pPr marL="0" indent="0">
              <a:spcBef>
                <a:spcPts val="0"/>
              </a:spcBef>
              <a:buSzTx/>
              <a:buNone/>
              <a:defRPr sz="2400">
                <a:solidFill>
                  <a:srgbClr val="FFFFFF"/>
                </a:solidFill>
              </a:defRPr>
            </a:lvl1pPr>
          </a:lstStyle>
          <a:p>
            <a:pPr/>
            <a:r>
              <a:t>This is a footer, so use it when you need it.</a:t>
            </a:r>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Screen 2 Images">
    <p:spTree>
      <p:nvGrpSpPr>
        <p:cNvPr id="1" name=""/>
        <p:cNvGrpSpPr/>
        <p:nvPr/>
      </p:nvGrpSpPr>
      <p:grpSpPr>
        <a:xfrm>
          <a:off x="0" y="0"/>
          <a:ext cx="0" cy="0"/>
          <a:chOff x="0" y="0"/>
          <a:chExt cx="0" cy="0"/>
        </a:xfrm>
      </p:grpSpPr>
      <p:sp>
        <p:nvSpPr>
          <p:cNvPr id="109" name="Image"/>
          <p:cNvSpPr/>
          <p:nvPr>
            <p:ph type="pic" idx="21"/>
          </p:nvPr>
        </p:nvSpPr>
        <p:spPr>
          <a:xfrm>
            <a:off x="5835166" y="-456"/>
            <a:ext cx="20575373" cy="13716914"/>
          </a:xfrm>
          <a:prstGeom prst="rect">
            <a:avLst/>
          </a:prstGeom>
        </p:spPr>
        <p:txBody>
          <a:bodyPr lIns="91439" tIns="45719" rIns="91439" bIns="45719" anchor="t">
            <a:noAutofit/>
          </a:bodyPr>
          <a:lstStyle/>
          <a:p>
            <a:pPr/>
          </a:p>
        </p:txBody>
      </p:sp>
      <p:sp>
        <p:nvSpPr>
          <p:cNvPr id="110" name="Image"/>
          <p:cNvSpPr/>
          <p:nvPr>
            <p:ph type="pic" idx="22"/>
          </p:nvPr>
        </p:nvSpPr>
        <p:spPr>
          <a:xfrm>
            <a:off x="-5038169" y="-457"/>
            <a:ext cx="20575373" cy="13716914"/>
          </a:xfrm>
          <a:prstGeom prst="rect">
            <a:avLst/>
          </a:prstGeom>
        </p:spPr>
        <p:txBody>
          <a:bodyPr lIns="91439" tIns="45719" rIns="91439" bIns="45719" anchor="t">
            <a:noAutofit/>
          </a:bodyPr>
          <a:lstStyle/>
          <a:p>
            <a:pPr/>
          </a:p>
        </p:txBody>
      </p:sp>
      <p:sp>
        <p:nvSpPr>
          <p:cNvPr id="111" name="Slide Number"/>
          <p:cNvSpPr txBox="1"/>
          <p:nvPr>
            <p:ph type="sldNum" sz="quarter" idx="2"/>
          </p:nvPr>
        </p:nvSpPr>
        <p:spPr>
          <a:xfrm>
            <a:off x="23423357" y="12933370"/>
            <a:ext cx="466268" cy="473076"/>
          </a:xfrm>
          <a:prstGeom prst="rect">
            <a:avLst/>
          </a:prstGeom>
          <a:effectLst>
            <a:outerShdw sx="100000" sy="100000" kx="0" ky="0" algn="b" rotWithShape="0" blurRad="88900" dist="25400" dir="5400000">
              <a:srgbClr val="000000">
                <a:alpha val="50000"/>
              </a:srgbClr>
            </a:outerShdw>
          </a:effectLst>
        </p:spPr>
        <p:txBody>
          <a:bodyPr/>
          <a:lstStyle>
            <a:lvl1pPr>
              <a:defRPr>
                <a:solidFill>
                  <a:srgbClr val="FFFFFF"/>
                </a:solidFill>
              </a:defRPr>
            </a:lvl1pPr>
          </a:lstStyle>
          <a:p>
            <a:pPr/>
            <a:fld id="{86CB4B4D-7CA3-9044-876B-883B54F8677D}" type="slidenum"/>
          </a:p>
        </p:txBody>
      </p:sp>
      <p:sp>
        <p:nvSpPr>
          <p:cNvPr id="112" name="This is a footer, so use it when you need it."/>
          <p:cNvSpPr txBox="1"/>
          <p:nvPr>
            <p:ph type="body" sz="quarter" idx="23"/>
          </p:nvPr>
        </p:nvSpPr>
        <p:spPr>
          <a:xfrm>
            <a:off x="511285" y="12931187"/>
            <a:ext cx="5904714" cy="511176"/>
          </a:xfrm>
          <a:prstGeom prst="rect">
            <a:avLst/>
          </a:prstGeom>
          <a:effectLst>
            <a:outerShdw sx="100000" sy="100000" kx="0" ky="0" algn="b" rotWithShape="0" blurRad="88900" dist="25400" dir="5400000">
              <a:srgbClr val="000000">
                <a:alpha val="50000"/>
              </a:srgbClr>
            </a:outerShdw>
          </a:effectLst>
        </p:spPr>
        <p:txBody>
          <a:bodyPr wrap="none" anchor="b">
            <a:spAutoFit/>
          </a:bodyPr>
          <a:lstStyle>
            <a:lvl1pPr marL="0" indent="0">
              <a:spcBef>
                <a:spcPts val="0"/>
              </a:spcBef>
              <a:buSzTx/>
              <a:buNone/>
              <a:defRPr sz="2400">
                <a:solidFill>
                  <a:srgbClr val="FFFFFF"/>
                </a:solidFill>
              </a:defRPr>
            </a:lvl1pPr>
          </a:lstStyle>
          <a:p>
            <a:pPr/>
            <a:r>
              <a:t>This is a footer, so use it when you need it.</a:t>
            </a:r>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Full Screen 3 Images">
    <p:spTree>
      <p:nvGrpSpPr>
        <p:cNvPr id="1" name=""/>
        <p:cNvGrpSpPr/>
        <p:nvPr/>
      </p:nvGrpSpPr>
      <p:grpSpPr>
        <a:xfrm>
          <a:off x="0" y="0"/>
          <a:ext cx="0" cy="0"/>
          <a:chOff x="0" y="0"/>
          <a:chExt cx="0" cy="0"/>
        </a:xfrm>
      </p:grpSpPr>
      <p:sp>
        <p:nvSpPr>
          <p:cNvPr id="119" name="Image"/>
          <p:cNvSpPr/>
          <p:nvPr>
            <p:ph type="pic" idx="21"/>
          </p:nvPr>
        </p:nvSpPr>
        <p:spPr>
          <a:xfrm>
            <a:off x="12200993" y="3407161"/>
            <a:ext cx="12265359" cy="18398038"/>
          </a:xfrm>
          <a:prstGeom prst="rect">
            <a:avLst/>
          </a:prstGeom>
        </p:spPr>
        <p:txBody>
          <a:bodyPr lIns="91439" tIns="45719" rIns="91439" bIns="45719" anchor="t">
            <a:noAutofit/>
          </a:bodyPr>
          <a:lstStyle/>
          <a:p>
            <a:pPr/>
          </a:p>
        </p:txBody>
      </p:sp>
      <p:sp>
        <p:nvSpPr>
          <p:cNvPr id="120" name="Image"/>
          <p:cNvSpPr/>
          <p:nvPr>
            <p:ph type="pic" idx="22"/>
          </p:nvPr>
        </p:nvSpPr>
        <p:spPr>
          <a:xfrm>
            <a:off x="12200993" y="-5023566"/>
            <a:ext cx="12309193" cy="18463791"/>
          </a:xfrm>
          <a:prstGeom prst="rect">
            <a:avLst/>
          </a:prstGeom>
        </p:spPr>
        <p:txBody>
          <a:bodyPr lIns="91439" tIns="45719" rIns="91439" bIns="45719" anchor="t">
            <a:noAutofit/>
          </a:bodyPr>
          <a:lstStyle/>
          <a:p>
            <a:pPr/>
          </a:p>
        </p:txBody>
      </p:sp>
      <p:sp>
        <p:nvSpPr>
          <p:cNvPr id="121" name="Image"/>
          <p:cNvSpPr/>
          <p:nvPr>
            <p:ph type="pic" idx="23"/>
          </p:nvPr>
        </p:nvSpPr>
        <p:spPr>
          <a:xfrm>
            <a:off x="-111295" y="-2748827"/>
            <a:ext cx="12390486" cy="18585728"/>
          </a:xfrm>
          <a:prstGeom prst="rect">
            <a:avLst/>
          </a:prstGeom>
        </p:spPr>
        <p:txBody>
          <a:bodyPr lIns="91439" tIns="45719" rIns="91439" bIns="45719" anchor="t">
            <a:noAutofit/>
          </a:bodyPr>
          <a:lstStyle/>
          <a:p>
            <a:pPr/>
          </a:p>
        </p:txBody>
      </p:sp>
      <p:sp>
        <p:nvSpPr>
          <p:cNvPr id="122" name="Slide Number"/>
          <p:cNvSpPr txBox="1"/>
          <p:nvPr>
            <p:ph type="sldNum" sz="quarter" idx="2"/>
          </p:nvPr>
        </p:nvSpPr>
        <p:spPr>
          <a:xfrm>
            <a:off x="23408951" y="12933370"/>
            <a:ext cx="466269" cy="473076"/>
          </a:xfrm>
          <a:prstGeom prst="rect">
            <a:avLst/>
          </a:prstGeom>
          <a:effectLst>
            <a:outerShdw sx="100000" sy="100000" kx="0" ky="0" algn="b" rotWithShape="0" blurRad="88900" dist="25400" dir="5400000">
              <a:srgbClr val="000000">
                <a:alpha val="50000"/>
              </a:srgbClr>
            </a:outerShdw>
          </a:effectLst>
        </p:spPr>
        <p:txBody>
          <a:bodyPr/>
          <a:lstStyle>
            <a:lvl1pPr>
              <a:defRPr>
                <a:solidFill>
                  <a:srgbClr val="FFFFFF"/>
                </a:solidFill>
              </a:defRPr>
            </a:lvl1pPr>
          </a:lstStyle>
          <a:p>
            <a:pPr/>
            <a:fld id="{86CB4B4D-7CA3-9044-876B-883B54F8677D}" type="slidenum"/>
          </a:p>
        </p:txBody>
      </p:sp>
      <p:sp>
        <p:nvSpPr>
          <p:cNvPr id="123" name="This is a footer, so use it when you need it."/>
          <p:cNvSpPr txBox="1"/>
          <p:nvPr>
            <p:ph type="body" sz="quarter" idx="24"/>
          </p:nvPr>
        </p:nvSpPr>
        <p:spPr>
          <a:xfrm>
            <a:off x="511285" y="12931187"/>
            <a:ext cx="5904714" cy="511176"/>
          </a:xfrm>
          <a:prstGeom prst="rect">
            <a:avLst/>
          </a:prstGeom>
          <a:effectLst>
            <a:outerShdw sx="100000" sy="100000" kx="0" ky="0" algn="b" rotWithShape="0" blurRad="88900" dist="25400" dir="5400000">
              <a:srgbClr val="000000">
                <a:alpha val="50000"/>
              </a:srgbClr>
            </a:outerShdw>
          </a:effectLst>
        </p:spPr>
        <p:txBody>
          <a:bodyPr wrap="none" anchor="b">
            <a:spAutoFit/>
          </a:bodyPr>
          <a:lstStyle>
            <a:lvl1pPr marL="0" indent="0">
              <a:spcBef>
                <a:spcPts val="0"/>
              </a:spcBef>
              <a:buSzTx/>
              <a:buNone/>
              <a:defRPr sz="2400">
                <a:solidFill>
                  <a:srgbClr val="FFFFFF"/>
                </a:solidFill>
              </a:defRPr>
            </a:lvl1pPr>
          </a:lstStyle>
          <a:p>
            <a:pPr/>
            <a:r>
              <a:t>This is a footer, so use it when you need it.</a:t>
            </a:r>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30" name="Slide Number"/>
          <p:cNvSpPr txBox="1"/>
          <p:nvPr>
            <p:ph type="sldNum" sz="quarter" idx="2"/>
          </p:nvPr>
        </p:nvSpPr>
        <p:spPr>
          <a:xfrm>
            <a:off x="20543098"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Points">
    <p:spTree>
      <p:nvGrpSpPr>
        <p:cNvPr id="1" name=""/>
        <p:cNvGrpSpPr/>
        <p:nvPr/>
      </p:nvGrpSpPr>
      <p:grpSpPr>
        <a:xfrm>
          <a:off x="0" y="0"/>
          <a:ext cx="0" cy="0"/>
          <a:chOff x="0" y="0"/>
          <a:chExt cx="0" cy="0"/>
        </a:xfrm>
      </p:grpSpPr>
      <p:sp>
        <p:nvSpPr>
          <p:cNvPr id="137" name="3 Points"/>
          <p:cNvSpPr txBox="1"/>
          <p:nvPr>
            <p:ph type="body" sz="quarter" idx="21"/>
          </p:nvPr>
        </p:nvSpPr>
        <p:spPr>
          <a:xfrm>
            <a:off x="1028288" y="429860"/>
            <a:ext cx="22327423"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3 Points</a:t>
            </a:r>
          </a:p>
        </p:txBody>
      </p:sp>
      <p:sp>
        <p:nvSpPr>
          <p:cNvPr id="138" name="If there’s a story behind the image, icon or photo above, then this is the best place to put it. Be concise though!"/>
          <p:cNvSpPr txBox="1"/>
          <p:nvPr>
            <p:ph type="body" sz="quarter" idx="22"/>
          </p:nvPr>
        </p:nvSpPr>
        <p:spPr>
          <a:xfrm>
            <a:off x="2436220" y="9941374"/>
            <a:ext cx="5230748" cy="2809876"/>
          </a:xfrm>
          <a:prstGeom prst="rect">
            <a:avLst/>
          </a:prstGeom>
        </p:spPr>
        <p:txBody>
          <a:bodyPr anchor="t">
            <a:spAutoFit/>
          </a:bodyPr>
          <a:lstStyle>
            <a:lvl1pPr marL="0" indent="0" algn="ctr">
              <a:spcBef>
                <a:spcPts val="0"/>
              </a:spcBef>
              <a:buSzTx/>
              <a:buNone/>
              <a:defRPr sz="3500"/>
            </a:lvl1pPr>
          </a:lstStyle>
          <a:p>
            <a:pPr/>
            <a:r>
              <a:t>If there’s a story behind the image, icon or photo above, then this is the best place to put it. Be concise though!</a:t>
            </a:r>
          </a:p>
        </p:txBody>
      </p:sp>
      <p:sp>
        <p:nvSpPr>
          <p:cNvPr id="139" name="Point #1"/>
          <p:cNvSpPr txBox="1"/>
          <p:nvPr>
            <p:ph type="body" sz="quarter" idx="23"/>
          </p:nvPr>
        </p:nvSpPr>
        <p:spPr>
          <a:xfrm>
            <a:off x="3373317" y="7976513"/>
            <a:ext cx="3119488" cy="1057276"/>
          </a:xfrm>
          <a:prstGeom prst="rect">
            <a:avLst/>
          </a:prstGeom>
        </p:spPr>
        <p:txBody>
          <a:bodyPr wrap="none" anchor="b">
            <a:spAutoFit/>
          </a:bodyPr>
          <a:lstStyle>
            <a:lvl1pPr marL="0" indent="0" algn="ctr">
              <a:spcBef>
                <a:spcPts val="0"/>
              </a:spcBef>
              <a:buSzTx/>
              <a:buNone/>
              <a:defRPr b="1" sz="6000">
                <a:latin typeface="Helvetica"/>
                <a:ea typeface="Helvetica"/>
                <a:cs typeface="Helvetica"/>
                <a:sym typeface="Helvetica"/>
              </a:defRPr>
            </a:lvl1pPr>
          </a:lstStyle>
          <a:p>
            <a:pPr/>
            <a:r>
              <a:t>Point #1</a:t>
            </a:r>
          </a:p>
        </p:txBody>
      </p:sp>
      <p:sp>
        <p:nvSpPr>
          <p:cNvPr id="140" name="If there’s a story behind the image, icon or photo above, then this is the best place to put it. Be concise though!"/>
          <p:cNvSpPr txBox="1"/>
          <p:nvPr>
            <p:ph type="body" sz="quarter" idx="24"/>
          </p:nvPr>
        </p:nvSpPr>
        <p:spPr>
          <a:xfrm>
            <a:off x="9613341" y="9941374"/>
            <a:ext cx="5230748" cy="2809876"/>
          </a:xfrm>
          <a:prstGeom prst="rect">
            <a:avLst/>
          </a:prstGeom>
        </p:spPr>
        <p:txBody>
          <a:bodyPr anchor="t">
            <a:spAutoFit/>
          </a:bodyPr>
          <a:lstStyle>
            <a:lvl1pPr marL="0" indent="0" algn="ctr">
              <a:spcBef>
                <a:spcPts val="0"/>
              </a:spcBef>
              <a:buSzTx/>
              <a:buNone/>
              <a:defRPr sz="3500"/>
            </a:lvl1pPr>
          </a:lstStyle>
          <a:p>
            <a:pPr/>
            <a:r>
              <a:t>If there’s a story behind the image, icon or photo above, then this is the best place to put it. Be concise though!</a:t>
            </a:r>
          </a:p>
        </p:txBody>
      </p:sp>
      <p:sp>
        <p:nvSpPr>
          <p:cNvPr id="141" name="Point #2"/>
          <p:cNvSpPr txBox="1"/>
          <p:nvPr>
            <p:ph type="body" sz="quarter" idx="25"/>
          </p:nvPr>
        </p:nvSpPr>
        <p:spPr>
          <a:xfrm>
            <a:off x="10668972" y="7976513"/>
            <a:ext cx="3119488" cy="1057276"/>
          </a:xfrm>
          <a:prstGeom prst="rect">
            <a:avLst/>
          </a:prstGeom>
        </p:spPr>
        <p:txBody>
          <a:bodyPr wrap="none" anchor="b">
            <a:spAutoFit/>
          </a:bodyPr>
          <a:lstStyle>
            <a:lvl1pPr marL="0" indent="0" algn="ctr">
              <a:spcBef>
                <a:spcPts val="0"/>
              </a:spcBef>
              <a:buSzTx/>
              <a:buNone/>
              <a:defRPr b="1" sz="6000">
                <a:latin typeface="Helvetica"/>
                <a:ea typeface="Helvetica"/>
                <a:cs typeface="Helvetica"/>
                <a:sym typeface="Helvetica"/>
              </a:defRPr>
            </a:lvl1pPr>
          </a:lstStyle>
          <a:p>
            <a:pPr/>
            <a:r>
              <a:t>Point #2</a:t>
            </a:r>
          </a:p>
        </p:txBody>
      </p:sp>
      <p:sp>
        <p:nvSpPr>
          <p:cNvPr id="142" name="If there’s a story behind the image, icon or photo above, then this is the best place to put it. Be concise though!"/>
          <p:cNvSpPr txBox="1"/>
          <p:nvPr>
            <p:ph type="body" sz="quarter" idx="26"/>
          </p:nvPr>
        </p:nvSpPr>
        <p:spPr>
          <a:xfrm>
            <a:off x="16908995" y="9941374"/>
            <a:ext cx="5230748" cy="2809876"/>
          </a:xfrm>
          <a:prstGeom prst="rect">
            <a:avLst/>
          </a:prstGeom>
        </p:spPr>
        <p:txBody>
          <a:bodyPr anchor="t">
            <a:spAutoFit/>
          </a:bodyPr>
          <a:lstStyle>
            <a:lvl1pPr marL="0" indent="0" algn="ctr">
              <a:spcBef>
                <a:spcPts val="0"/>
              </a:spcBef>
              <a:buSzTx/>
              <a:buNone/>
              <a:defRPr sz="3500"/>
            </a:lvl1pPr>
          </a:lstStyle>
          <a:p>
            <a:pPr/>
            <a:r>
              <a:t>If there’s a story behind the image, icon or photo above, then this is the best place to put it. Be concise though!</a:t>
            </a:r>
          </a:p>
        </p:txBody>
      </p:sp>
      <p:sp>
        <p:nvSpPr>
          <p:cNvPr id="143" name="stronger  together"/>
          <p:cNvSpPr txBox="1"/>
          <p:nvPr>
            <p:ph type="body" sz="quarter" idx="27"/>
          </p:nvPr>
        </p:nvSpPr>
        <p:spPr>
          <a:xfrm>
            <a:off x="17795333" y="7906359"/>
            <a:ext cx="3458073" cy="1971676"/>
          </a:xfrm>
          <a:prstGeom prst="rect">
            <a:avLst/>
          </a:prstGeom>
        </p:spPr>
        <p:txBody>
          <a:bodyPr wrap="none" anchor="b">
            <a:spAutoFit/>
          </a:bodyPr>
          <a:lstStyle/>
          <a:p>
            <a:pPr marL="0" indent="0" algn="ctr">
              <a:spcBef>
                <a:spcPts val="0"/>
              </a:spcBef>
              <a:buSzTx/>
              <a:buNone/>
              <a:defRPr b="1" sz="6000">
                <a:latin typeface="Helvetica"/>
                <a:ea typeface="Helvetica"/>
                <a:cs typeface="Helvetica"/>
                <a:sym typeface="Helvetica"/>
              </a:defRPr>
            </a:pPr>
            <a:r>
              <a:t>stronger </a:t>
            </a:r>
            <a:br/>
            <a:r>
              <a:t>together</a:t>
            </a:r>
          </a:p>
        </p:txBody>
      </p:sp>
      <p:sp>
        <p:nvSpPr>
          <p:cNvPr id="144" name="Image"/>
          <p:cNvSpPr/>
          <p:nvPr>
            <p:ph type="pic" sz="quarter" idx="28"/>
          </p:nvPr>
        </p:nvSpPr>
        <p:spPr>
          <a:xfrm>
            <a:off x="857972" y="3061183"/>
            <a:ext cx="6939692" cy="4781447"/>
          </a:xfrm>
          <a:prstGeom prst="rect">
            <a:avLst/>
          </a:prstGeom>
        </p:spPr>
        <p:txBody>
          <a:bodyPr lIns="91439" tIns="45719" rIns="91439" bIns="45719" anchor="t">
            <a:noAutofit/>
          </a:bodyPr>
          <a:lstStyle/>
          <a:p>
            <a:pPr/>
          </a:p>
        </p:txBody>
      </p:sp>
      <p:sp>
        <p:nvSpPr>
          <p:cNvPr id="145" name="Image"/>
          <p:cNvSpPr/>
          <p:nvPr>
            <p:ph type="pic" sz="quarter" idx="29"/>
          </p:nvPr>
        </p:nvSpPr>
        <p:spPr>
          <a:xfrm>
            <a:off x="8249720" y="3060949"/>
            <a:ext cx="6367310" cy="4781850"/>
          </a:xfrm>
          <a:prstGeom prst="rect">
            <a:avLst/>
          </a:prstGeom>
        </p:spPr>
        <p:txBody>
          <a:bodyPr lIns="91439" tIns="45719" rIns="91439" bIns="45719" anchor="t">
            <a:noAutofit/>
          </a:bodyPr>
          <a:lstStyle/>
          <a:p>
            <a:pPr/>
          </a:p>
        </p:txBody>
      </p:sp>
      <p:sp>
        <p:nvSpPr>
          <p:cNvPr id="146" name="Image"/>
          <p:cNvSpPr/>
          <p:nvPr>
            <p:ph type="pic" sz="quarter" idx="30"/>
          </p:nvPr>
        </p:nvSpPr>
        <p:spPr>
          <a:xfrm>
            <a:off x="16581463" y="3060675"/>
            <a:ext cx="6367872" cy="4782272"/>
          </a:xfrm>
          <a:prstGeom prst="rect">
            <a:avLst/>
          </a:prstGeom>
        </p:spPr>
        <p:txBody>
          <a:bodyPr lIns="91439" tIns="45719" rIns="91439" bIns="45719" anchor="t">
            <a:noAutofit/>
          </a:bodyPr>
          <a:lstStyle/>
          <a:p>
            <a:pPr/>
          </a:p>
        </p:txBody>
      </p:sp>
      <p:sp>
        <p:nvSpPr>
          <p:cNvPr id="147"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
        <p:nvSpPr>
          <p:cNvPr id="148" name="Slide Number"/>
          <p:cNvSpPr txBox="1"/>
          <p:nvPr>
            <p:ph type="sldNum" sz="quarter" idx="2"/>
          </p:nvPr>
        </p:nvSpPr>
        <p:spPr>
          <a:xfrm>
            <a:off x="23451741"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4 Points">
    <p:spTree>
      <p:nvGrpSpPr>
        <p:cNvPr id="1" name=""/>
        <p:cNvGrpSpPr/>
        <p:nvPr/>
      </p:nvGrpSpPr>
      <p:grpSpPr>
        <a:xfrm>
          <a:off x="0" y="0"/>
          <a:ext cx="0" cy="0"/>
          <a:chOff x="0" y="0"/>
          <a:chExt cx="0" cy="0"/>
        </a:xfrm>
      </p:grpSpPr>
      <p:sp>
        <p:nvSpPr>
          <p:cNvPr id="155"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156"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157" name="4 Points"/>
          <p:cNvSpPr txBox="1"/>
          <p:nvPr>
            <p:ph type="body" sz="quarter" idx="22"/>
          </p:nvPr>
        </p:nvSpPr>
        <p:spPr>
          <a:xfrm>
            <a:off x="1028288" y="429860"/>
            <a:ext cx="22343891"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4 Points</a:t>
            </a:r>
          </a:p>
        </p:txBody>
      </p:sp>
      <p:sp>
        <p:nvSpPr>
          <p:cNvPr id="158" name="If there’s a story behind the image, icon or photo above, then this is the best place to put it. Be concise though!"/>
          <p:cNvSpPr txBox="1"/>
          <p:nvPr>
            <p:ph type="body" sz="quarter" idx="23"/>
          </p:nvPr>
        </p:nvSpPr>
        <p:spPr>
          <a:xfrm>
            <a:off x="1457821" y="9040805"/>
            <a:ext cx="4083658" cy="2886076"/>
          </a:xfrm>
          <a:prstGeom prst="rect">
            <a:avLst/>
          </a:prstGeom>
        </p:spPr>
        <p:txBody>
          <a:bodyPr anchor="t">
            <a:spAutoFit/>
          </a:bodyPr>
          <a:lstStyle>
            <a:lvl1pPr marL="0" indent="0">
              <a:spcBef>
                <a:spcPts val="0"/>
              </a:spcBef>
              <a:buSzTx/>
              <a:buNone/>
              <a:defRPr sz="3000"/>
            </a:lvl1pPr>
          </a:lstStyle>
          <a:p>
            <a:pPr/>
            <a:r>
              <a:t>If there’s a story behind the image, icon or photo above, then this is the best place to put it. Be concise though!</a:t>
            </a:r>
          </a:p>
        </p:txBody>
      </p:sp>
      <p:sp>
        <p:nvSpPr>
          <p:cNvPr id="159" name="Point #1"/>
          <p:cNvSpPr txBox="1"/>
          <p:nvPr>
            <p:ph type="body" sz="quarter" idx="24"/>
          </p:nvPr>
        </p:nvSpPr>
        <p:spPr>
          <a:xfrm>
            <a:off x="1481165" y="3697942"/>
            <a:ext cx="4036970" cy="904876"/>
          </a:xfrm>
          <a:prstGeom prst="rect">
            <a:avLst/>
          </a:prstGeom>
        </p:spPr>
        <p:txBody>
          <a:bodyPr anchor="b">
            <a:spAutoFit/>
          </a:bodyPr>
          <a:lstStyle>
            <a:lvl1pPr marL="0" indent="0" algn="ctr">
              <a:spcBef>
                <a:spcPts val="0"/>
              </a:spcBef>
              <a:buSzTx/>
              <a:buNone/>
              <a:defRPr b="1">
                <a:latin typeface="Helvetica"/>
                <a:ea typeface="Helvetica"/>
                <a:cs typeface="Helvetica"/>
                <a:sym typeface="Helvetica"/>
              </a:defRPr>
            </a:lvl1pPr>
          </a:lstStyle>
          <a:p>
            <a:pPr/>
            <a:r>
              <a:t>Point #1</a:t>
            </a:r>
          </a:p>
        </p:txBody>
      </p:sp>
      <p:sp>
        <p:nvSpPr>
          <p:cNvPr id="160" name="If there’s a story behind the image, icon or photo above, then this is the best place to put it. Be concise though!"/>
          <p:cNvSpPr txBox="1"/>
          <p:nvPr>
            <p:ph type="body" sz="quarter" idx="25"/>
          </p:nvPr>
        </p:nvSpPr>
        <p:spPr>
          <a:xfrm>
            <a:off x="7244189" y="9040805"/>
            <a:ext cx="4083658" cy="2886076"/>
          </a:xfrm>
          <a:prstGeom prst="rect">
            <a:avLst/>
          </a:prstGeom>
        </p:spPr>
        <p:txBody>
          <a:bodyPr anchor="t">
            <a:spAutoFit/>
          </a:bodyPr>
          <a:lstStyle>
            <a:lvl1pPr marL="0" indent="0">
              <a:spcBef>
                <a:spcPts val="0"/>
              </a:spcBef>
              <a:buSzTx/>
              <a:buNone/>
              <a:defRPr sz="3000"/>
            </a:lvl1pPr>
          </a:lstStyle>
          <a:p>
            <a:pPr/>
            <a:r>
              <a:t>If there’s a story behind the image, icon or photo above, then this is the best place to put it. Be concise though!</a:t>
            </a:r>
          </a:p>
        </p:txBody>
      </p:sp>
      <p:sp>
        <p:nvSpPr>
          <p:cNvPr id="161" name="Point #2"/>
          <p:cNvSpPr txBox="1"/>
          <p:nvPr>
            <p:ph type="body" sz="quarter" idx="26"/>
          </p:nvPr>
        </p:nvSpPr>
        <p:spPr>
          <a:xfrm>
            <a:off x="7257776" y="3697942"/>
            <a:ext cx="4056483" cy="904876"/>
          </a:xfrm>
          <a:prstGeom prst="rect">
            <a:avLst/>
          </a:prstGeom>
        </p:spPr>
        <p:txBody>
          <a:bodyPr anchor="b">
            <a:spAutoFit/>
          </a:bodyPr>
          <a:lstStyle>
            <a:lvl1pPr marL="0" indent="0" algn="ctr">
              <a:spcBef>
                <a:spcPts val="0"/>
              </a:spcBef>
              <a:buSzTx/>
              <a:buNone/>
              <a:defRPr b="1">
                <a:latin typeface="Helvetica"/>
                <a:ea typeface="Helvetica"/>
                <a:cs typeface="Helvetica"/>
                <a:sym typeface="Helvetica"/>
              </a:defRPr>
            </a:lvl1pPr>
          </a:lstStyle>
          <a:p>
            <a:pPr/>
            <a:r>
              <a:t>Point #2</a:t>
            </a:r>
          </a:p>
        </p:txBody>
      </p:sp>
      <p:sp>
        <p:nvSpPr>
          <p:cNvPr id="162" name="If there’s a story behind the image, icon or photo above, then this is the best place to put it. Be concise though!"/>
          <p:cNvSpPr txBox="1"/>
          <p:nvPr>
            <p:ph type="body" sz="quarter" idx="27"/>
          </p:nvPr>
        </p:nvSpPr>
        <p:spPr>
          <a:xfrm>
            <a:off x="13034525" y="9040805"/>
            <a:ext cx="4077495" cy="2886076"/>
          </a:xfrm>
          <a:prstGeom prst="rect">
            <a:avLst/>
          </a:prstGeom>
        </p:spPr>
        <p:txBody>
          <a:bodyPr anchor="t">
            <a:spAutoFit/>
          </a:bodyPr>
          <a:lstStyle>
            <a:lvl1pPr marL="0" indent="0">
              <a:spcBef>
                <a:spcPts val="0"/>
              </a:spcBef>
              <a:buSzTx/>
              <a:buNone/>
              <a:defRPr sz="3000"/>
            </a:lvl1pPr>
          </a:lstStyle>
          <a:p>
            <a:pPr/>
            <a:r>
              <a:t>If there’s a story behind the image, icon or photo above, then this is the best place to put it. Be concise though!</a:t>
            </a:r>
          </a:p>
        </p:txBody>
      </p:sp>
      <p:sp>
        <p:nvSpPr>
          <p:cNvPr id="163" name="Point #3"/>
          <p:cNvSpPr txBox="1"/>
          <p:nvPr>
            <p:ph type="body" sz="quarter" idx="28"/>
          </p:nvPr>
        </p:nvSpPr>
        <p:spPr>
          <a:xfrm>
            <a:off x="13053024" y="3697942"/>
            <a:ext cx="4040496" cy="904876"/>
          </a:xfrm>
          <a:prstGeom prst="rect">
            <a:avLst/>
          </a:prstGeom>
        </p:spPr>
        <p:txBody>
          <a:bodyPr anchor="b">
            <a:spAutoFit/>
          </a:bodyPr>
          <a:lstStyle>
            <a:lvl1pPr marL="0" indent="0" algn="ctr">
              <a:spcBef>
                <a:spcPts val="0"/>
              </a:spcBef>
              <a:buSzTx/>
              <a:buNone/>
              <a:defRPr b="1">
                <a:latin typeface="Helvetica"/>
                <a:ea typeface="Helvetica"/>
                <a:cs typeface="Helvetica"/>
                <a:sym typeface="Helvetica"/>
              </a:defRPr>
            </a:lvl1pPr>
          </a:lstStyle>
          <a:p>
            <a:pPr/>
            <a:r>
              <a:t>Point #3</a:t>
            </a:r>
          </a:p>
        </p:txBody>
      </p:sp>
      <p:sp>
        <p:nvSpPr>
          <p:cNvPr id="164" name="Image"/>
          <p:cNvSpPr/>
          <p:nvPr>
            <p:ph type="pic" sz="quarter" idx="29"/>
          </p:nvPr>
        </p:nvSpPr>
        <p:spPr>
          <a:xfrm>
            <a:off x="18916" y="4742029"/>
            <a:ext cx="5927360" cy="4083952"/>
          </a:xfrm>
          <a:prstGeom prst="rect">
            <a:avLst/>
          </a:prstGeom>
        </p:spPr>
        <p:txBody>
          <a:bodyPr lIns="91439" tIns="45719" rIns="91439" bIns="45719" anchor="t">
            <a:noAutofit/>
          </a:bodyPr>
          <a:lstStyle/>
          <a:p>
            <a:pPr/>
          </a:p>
        </p:txBody>
      </p:sp>
      <p:sp>
        <p:nvSpPr>
          <p:cNvPr id="165" name="Image"/>
          <p:cNvSpPr/>
          <p:nvPr>
            <p:ph type="pic" sz="quarter" idx="30"/>
          </p:nvPr>
        </p:nvSpPr>
        <p:spPr>
          <a:xfrm>
            <a:off x="5881667" y="4736921"/>
            <a:ext cx="5447674" cy="4091203"/>
          </a:xfrm>
          <a:prstGeom prst="rect">
            <a:avLst/>
          </a:prstGeom>
        </p:spPr>
        <p:txBody>
          <a:bodyPr lIns="91439" tIns="45719" rIns="91439" bIns="45719" anchor="t">
            <a:noAutofit/>
          </a:bodyPr>
          <a:lstStyle/>
          <a:p>
            <a:pPr/>
          </a:p>
        </p:txBody>
      </p:sp>
      <p:sp>
        <p:nvSpPr>
          <p:cNvPr id="166" name="Image"/>
          <p:cNvSpPr/>
          <p:nvPr>
            <p:ph type="pic" sz="quarter" idx="31"/>
          </p:nvPr>
        </p:nvSpPr>
        <p:spPr>
          <a:xfrm>
            <a:off x="12558208" y="4739226"/>
            <a:ext cx="5442072" cy="4086996"/>
          </a:xfrm>
          <a:prstGeom prst="rect">
            <a:avLst/>
          </a:prstGeom>
        </p:spPr>
        <p:txBody>
          <a:bodyPr lIns="91439" tIns="45719" rIns="91439" bIns="45719" anchor="t">
            <a:noAutofit/>
          </a:bodyPr>
          <a:lstStyle/>
          <a:p>
            <a:pPr/>
          </a:p>
        </p:txBody>
      </p:sp>
      <p:sp>
        <p:nvSpPr>
          <p:cNvPr id="167" name="If there’s a story behind the image, icon or photo above, then this is the best place to put it. Be concise though!"/>
          <p:cNvSpPr txBox="1"/>
          <p:nvPr>
            <p:ph type="body" sz="quarter" idx="32"/>
          </p:nvPr>
        </p:nvSpPr>
        <p:spPr>
          <a:xfrm>
            <a:off x="18833162" y="9040805"/>
            <a:ext cx="4093309" cy="2886076"/>
          </a:xfrm>
          <a:prstGeom prst="rect">
            <a:avLst/>
          </a:prstGeom>
        </p:spPr>
        <p:txBody>
          <a:bodyPr anchor="t">
            <a:spAutoFit/>
          </a:bodyPr>
          <a:lstStyle>
            <a:lvl1pPr marL="0" indent="0">
              <a:spcBef>
                <a:spcPts val="0"/>
              </a:spcBef>
              <a:buSzTx/>
              <a:buNone/>
              <a:defRPr sz="3000"/>
            </a:lvl1pPr>
          </a:lstStyle>
          <a:p>
            <a:pPr/>
            <a:r>
              <a:t>If there’s a story behind the image, icon or photo above, then this is the best place to put it. Be concise though!</a:t>
            </a:r>
          </a:p>
        </p:txBody>
      </p:sp>
      <p:sp>
        <p:nvSpPr>
          <p:cNvPr id="168" name="Point #4"/>
          <p:cNvSpPr txBox="1"/>
          <p:nvPr>
            <p:ph type="body" sz="quarter" idx="33"/>
          </p:nvPr>
        </p:nvSpPr>
        <p:spPr>
          <a:xfrm>
            <a:off x="18856148" y="3697942"/>
            <a:ext cx="4047335" cy="904876"/>
          </a:xfrm>
          <a:prstGeom prst="rect">
            <a:avLst/>
          </a:prstGeom>
        </p:spPr>
        <p:txBody>
          <a:bodyPr anchor="b">
            <a:spAutoFit/>
          </a:bodyPr>
          <a:lstStyle>
            <a:lvl1pPr marL="0" indent="0" algn="ctr">
              <a:spcBef>
                <a:spcPts val="0"/>
              </a:spcBef>
              <a:buSzTx/>
              <a:buNone/>
              <a:defRPr b="1">
                <a:latin typeface="Helvetica"/>
                <a:ea typeface="Helvetica"/>
                <a:cs typeface="Helvetica"/>
                <a:sym typeface="Helvetica"/>
              </a:defRPr>
            </a:lvl1pPr>
          </a:lstStyle>
          <a:p>
            <a:pPr/>
            <a:r>
              <a:t>Point #4</a:t>
            </a:r>
          </a:p>
        </p:txBody>
      </p:sp>
      <p:sp>
        <p:nvSpPr>
          <p:cNvPr id="169" name="Image"/>
          <p:cNvSpPr/>
          <p:nvPr>
            <p:ph type="pic" sz="quarter" idx="34"/>
          </p:nvPr>
        </p:nvSpPr>
        <p:spPr>
          <a:xfrm>
            <a:off x="17980322" y="4714646"/>
            <a:ext cx="5799101" cy="4111562"/>
          </a:xfrm>
          <a:prstGeom prst="rect">
            <a:avLst/>
          </a:prstGeom>
        </p:spPr>
        <p:txBody>
          <a:bodyPr lIns="91439" tIns="45719" rIns="91439" bIns="45719" anchor="t">
            <a:noAutofit/>
          </a:bodyPr>
          <a:lstStyle/>
          <a:p>
            <a:pPr/>
          </a:p>
        </p:txBody>
      </p:sp>
      <p:sp>
        <p:nvSpPr>
          <p:cNvPr id="170"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Image">
    <p:spTree>
      <p:nvGrpSpPr>
        <p:cNvPr id="1" name=""/>
        <p:cNvGrpSpPr/>
        <p:nvPr/>
      </p:nvGrpSpPr>
      <p:grpSpPr>
        <a:xfrm>
          <a:off x="0" y="0"/>
          <a:ext cx="0" cy="0"/>
          <a:chOff x="0" y="0"/>
          <a:chExt cx="0" cy="0"/>
        </a:xfrm>
      </p:grpSpPr>
      <p:sp>
        <p:nvSpPr>
          <p:cNvPr id="177" name="Image"/>
          <p:cNvSpPr/>
          <p:nvPr>
            <p:ph type="pic" idx="21"/>
          </p:nvPr>
        </p:nvSpPr>
        <p:spPr>
          <a:xfrm>
            <a:off x="-3435381" y="-26536"/>
            <a:ext cx="20734741" cy="13823162"/>
          </a:xfrm>
          <a:prstGeom prst="rect">
            <a:avLst/>
          </a:prstGeom>
        </p:spPr>
        <p:txBody>
          <a:bodyPr lIns="91439" tIns="45719" rIns="91439" bIns="45719" anchor="t">
            <a:noAutofit/>
          </a:bodyPr>
          <a:lstStyle/>
          <a:p>
            <a:pPr/>
          </a:p>
        </p:txBody>
      </p:sp>
      <p:sp>
        <p:nvSpPr>
          <p:cNvPr id="178"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179" name="This is a footer, so use it when you need it."/>
          <p:cNvSpPr txBox="1"/>
          <p:nvPr>
            <p:ph type="body" sz="quarter" idx="22"/>
          </p:nvPr>
        </p:nvSpPr>
        <p:spPr>
          <a:xfrm>
            <a:off x="511285" y="12931187"/>
            <a:ext cx="5904714" cy="511176"/>
          </a:xfrm>
          <a:prstGeom prst="rect">
            <a:avLst/>
          </a:prstGeom>
          <a:effectLst>
            <a:outerShdw sx="100000" sy="100000" kx="0" ky="0" algn="b" rotWithShape="0" blurRad="88900" dist="25400" dir="5400000">
              <a:srgbClr val="000000">
                <a:alpha val="50000"/>
              </a:srgbClr>
            </a:outerShdw>
          </a:effectLst>
        </p:spPr>
        <p:txBody>
          <a:bodyPr wrap="none" anchor="b">
            <a:spAutoFit/>
          </a:bodyPr>
          <a:lstStyle>
            <a:lvl1pPr marL="0" indent="0">
              <a:spcBef>
                <a:spcPts val="0"/>
              </a:spcBef>
              <a:buSzTx/>
              <a:buNone/>
              <a:defRPr sz="2400">
                <a:solidFill>
                  <a:srgbClr val="FFFFFF"/>
                </a:solidFill>
              </a:defRPr>
            </a:lvl1pPr>
          </a:lstStyle>
          <a:p>
            <a:pPr/>
            <a:r>
              <a:t>This is a footer, so use it when you need it.</a:t>
            </a:r>
          </a:p>
        </p:txBody>
      </p:sp>
      <p:sp>
        <p:nvSpPr>
          <p:cNvPr id="180" name="- Someone"/>
          <p:cNvSpPr txBox="1"/>
          <p:nvPr>
            <p:ph type="body" sz="quarter" idx="23"/>
          </p:nvPr>
        </p:nvSpPr>
        <p:spPr>
          <a:xfrm>
            <a:off x="14730769" y="11193228"/>
            <a:ext cx="8833255" cy="828676"/>
          </a:xfrm>
          <a:prstGeom prst="rect">
            <a:avLst/>
          </a:prstGeom>
        </p:spPr>
        <p:txBody>
          <a:bodyPr anchor="t">
            <a:spAutoFit/>
          </a:bodyPr>
          <a:lstStyle>
            <a:lvl1pPr marL="0" indent="0" defTabSz="457200">
              <a:spcBef>
                <a:spcPts val="200"/>
              </a:spcBef>
              <a:buSzTx/>
              <a:buNone/>
              <a:defRPr sz="4500">
                <a:latin typeface="Helvetica"/>
                <a:ea typeface="Helvetica"/>
                <a:cs typeface="Helvetica"/>
                <a:sym typeface="Helvetica"/>
              </a:defRPr>
            </a:lvl1pPr>
          </a:lstStyle>
          <a:p>
            <a:pPr/>
            <a:r>
              <a:t>- Someone</a:t>
            </a:r>
          </a:p>
        </p:txBody>
      </p:sp>
      <p:sp>
        <p:nvSpPr>
          <p:cNvPr id="181" name="To quote or not to quote, that is the question... (that you have to ask yourself before using this slide.)"/>
          <p:cNvSpPr txBox="1"/>
          <p:nvPr>
            <p:ph type="body" sz="quarter" idx="24"/>
          </p:nvPr>
        </p:nvSpPr>
        <p:spPr>
          <a:xfrm>
            <a:off x="14730769" y="3206190"/>
            <a:ext cx="8833255" cy="5781676"/>
          </a:xfrm>
          <a:prstGeom prst="rect">
            <a:avLst/>
          </a:prstGeom>
        </p:spPr>
        <p:txBody>
          <a:bodyPr>
            <a:spAutoFit/>
          </a:bodyPr>
          <a:lstStyle>
            <a:lvl1pPr marL="0" indent="0">
              <a:spcBef>
                <a:spcPts val="0"/>
              </a:spcBef>
              <a:buSzTx/>
              <a:buNone/>
              <a:defRPr b="1" i="1" sz="6200">
                <a:latin typeface="Helvetica"/>
                <a:ea typeface="Helvetica"/>
                <a:cs typeface="Helvetica"/>
                <a:sym typeface="Helvetica"/>
              </a:defRPr>
            </a:lvl1pPr>
          </a:lstStyle>
          <a:p>
            <a:pPr/>
            <a:r>
              <a:t>To quote or not to quote, that is the question... (that you have to ask yourself before using this slide.)</a:t>
            </a:r>
          </a:p>
        </p:txBody>
      </p:sp>
      <p:sp>
        <p:nvSpPr>
          <p:cNvPr id="182" name="Line"/>
          <p:cNvSpPr/>
          <p:nvPr/>
        </p:nvSpPr>
        <p:spPr>
          <a:xfrm>
            <a:off x="14730769" y="11064964"/>
            <a:ext cx="1426556" cy="1"/>
          </a:xfrm>
          <a:prstGeom prst="line">
            <a:avLst/>
          </a:prstGeom>
          <a:ln w="101600">
            <a:solidFill>
              <a:srgbClr val="000000"/>
            </a:solidFill>
            <a:miter lim="400000"/>
          </a:ln>
        </p:spPr>
        <p:txBody>
          <a:bodyPr lIns="71437" tIns="71437" rIns="71437" bIns="71437" anchor="ctr"/>
          <a:lstStyle/>
          <a:p>
            <a:pPr>
              <a:defRPr sz="3200"/>
            </a:pPr>
          </a:p>
        </p:txBody>
      </p:sp>
      <p:sp>
        <p:nvSpPr>
          <p:cNvPr id="183" name="“"/>
          <p:cNvSpPr txBox="1"/>
          <p:nvPr>
            <p:ph type="body" sz="quarter" idx="25"/>
          </p:nvPr>
        </p:nvSpPr>
        <p:spPr>
          <a:xfrm>
            <a:off x="14400330" y="160828"/>
            <a:ext cx="3582925" cy="6086476"/>
          </a:xfrm>
          <a:prstGeom prst="rect">
            <a:avLst/>
          </a:prstGeom>
        </p:spPr>
        <p:txBody>
          <a:bodyPr>
            <a:spAutoFit/>
          </a:bodyPr>
          <a:lstStyle>
            <a:lvl1pPr marL="0" indent="0">
              <a:spcBef>
                <a:spcPts val="0"/>
              </a:spcBef>
              <a:buSzTx/>
              <a:buNone/>
              <a:defRPr b="1" sz="39000">
                <a:latin typeface="Helvetica"/>
                <a:ea typeface="Helvetica"/>
                <a:cs typeface="Helvetica"/>
                <a:sym typeface="Helvetica"/>
              </a:defRPr>
            </a:lvl1pPr>
          </a:lstStyle>
          <a:p>
            <a:pPr/>
            <a:r>
              <a:t>“</a:t>
            </a:r>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Image 2">
    <p:spTree>
      <p:nvGrpSpPr>
        <p:cNvPr id="1" name=""/>
        <p:cNvGrpSpPr/>
        <p:nvPr/>
      </p:nvGrpSpPr>
      <p:grpSpPr>
        <a:xfrm>
          <a:off x="0" y="0"/>
          <a:ext cx="0" cy="0"/>
          <a:chOff x="0" y="0"/>
          <a:chExt cx="0" cy="0"/>
        </a:xfrm>
      </p:grpSpPr>
      <p:sp>
        <p:nvSpPr>
          <p:cNvPr id="190" name="Image"/>
          <p:cNvSpPr/>
          <p:nvPr>
            <p:ph type="pic" idx="21"/>
          </p:nvPr>
        </p:nvSpPr>
        <p:spPr>
          <a:xfrm>
            <a:off x="3737290" y="-24124"/>
            <a:ext cx="20722280" cy="13814854"/>
          </a:xfrm>
          <a:prstGeom prst="rect">
            <a:avLst/>
          </a:prstGeom>
        </p:spPr>
        <p:txBody>
          <a:bodyPr lIns="91439" tIns="45719" rIns="91439" bIns="45719" anchor="t">
            <a:noAutofit/>
          </a:bodyPr>
          <a:lstStyle/>
          <a:p>
            <a:pPr/>
          </a:p>
        </p:txBody>
      </p:sp>
      <p:sp>
        <p:nvSpPr>
          <p:cNvPr id="191" name="- Someone"/>
          <p:cNvSpPr txBox="1"/>
          <p:nvPr>
            <p:ph type="body" sz="quarter" idx="22"/>
          </p:nvPr>
        </p:nvSpPr>
        <p:spPr>
          <a:xfrm>
            <a:off x="836238" y="11193228"/>
            <a:ext cx="8841746" cy="828676"/>
          </a:xfrm>
          <a:prstGeom prst="rect">
            <a:avLst/>
          </a:prstGeom>
        </p:spPr>
        <p:txBody>
          <a:bodyPr anchor="t">
            <a:spAutoFit/>
          </a:bodyPr>
          <a:lstStyle>
            <a:lvl1pPr marL="0" indent="0" algn="r" defTabSz="457200">
              <a:spcBef>
                <a:spcPts val="200"/>
              </a:spcBef>
              <a:buSzTx/>
              <a:buNone/>
              <a:defRPr sz="4500">
                <a:latin typeface="Helvetica"/>
                <a:ea typeface="Helvetica"/>
                <a:cs typeface="Helvetica"/>
                <a:sym typeface="Helvetica"/>
              </a:defRPr>
            </a:lvl1pPr>
          </a:lstStyle>
          <a:p>
            <a:pPr/>
            <a:r>
              <a:t>- Someone</a:t>
            </a:r>
          </a:p>
        </p:txBody>
      </p:sp>
      <p:sp>
        <p:nvSpPr>
          <p:cNvPr id="192" name="To quote or not to quote, that is the question... (that you have to ask yourself before using this slide.)"/>
          <p:cNvSpPr txBox="1"/>
          <p:nvPr>
            <p:ph type="body" sz="quarter" idx="23"/>
          </p:nvPr>
        </p:nvSpPr>
        <p:spPr>
          <a:xfrm>
            <a:off x="836238" y="3206190"/>
            <a:ext cx="8841746" cy="5781676"/>
          </a:xfrm>
          <a:prstGeom prst="rect">
            <a:avLst/>
          </a:prstGeom>
        </p:spPr>
        <p:txBody>
          <a:bodyPr>
            <a:spAutoFit/>
          </a:bodyPr>
          <a:lstStyle>
            <a:lvl1pPr marL="0" indent="0" algn="r">
              <a:spcBef>
                <a:spcPts val="0"/>
              </a:spcBef>
              <a:buSzTx/>
              <a:buNone/>
              <a:defRPr b="1" i="1" sz="6200">
                <a:latin typeface="Helvetica"/>
                <a:ea typeface="Helvetica"/>
                <a:cs typeface="Helvetica"/>
                <a:sym typeface="Helvetica"/>
              </a:defRPr>
            </a:lvl1pPr>
          </a:lstStyle>
          <a:p>
            <a:pPr/>
            <a:r>
              <a:t>To quote or not to quote, that is the question... (that you have to ask yourself before using this slide.)</a:t>
            </a:r>
          </a:p>
        </p:txBody>
      </p:sp>
      <p:sp>
        <p:nvSpPr>
          <p:cNvPr id="193" name="“"/>
          <p:cNvSpPr txBox="1"/>
          <p:nvPr>
            <p:ph type="body" sz="quarter" idx="24"/>
          </p:nvPr>
        </p:nvSpPr>
        <p:spPr>
          <a:xfrm>
            <a:off x="6422030" y="435369"/>
            <a:ext cx="3582925" cy="6086476"/>
          </a:xfrm>
          <a:prstGeom prst="rect">
            <a:avLst/>
          </a:prstGeom>
        </p:spPr>
        <p:txBody>
          <a:bodyPr>
            <a:spAutoFit/>
          </a:bodyPr>
          <a:lstStyle>
            <a:lvl1pPr marL="0" indent="0" algn="r">
              <a:spcBef>
                <a:spcPts val="0"/>
              </a:spcBef>
              <a:buSzTx/>
              <a:buNone/>
              <a:defRPr b="1" sz="39000">
                <a:latin typeface="Helvetica"/>
                <a:ea typeface="Helvetica"/>
                <a:cs typeface="Helvetica"/>
                <a:sym typeface="Helvetica"/>
              </a:defRPr>
            </a:lvl1pPr>
          </a:lstStyle>
          <a:p>
            <a:pPr/>
            <a:r>
              <a:t>“</a:t>
            </a:r>
          </a:p>
        </p:txBody>
      </p:sp>
      <p:sp>
        <p:nvSpPr>
          <p:cNvPr id="194" name="Slide Number"/>
          <p:cNvSpPr txBox="1"/>
          <p:nvPr>
            <p:ph type="sldNum" sz="quarter" idx="2"/>
          </p:nvPr>
        </p:nvSpPr>
        <p:spPr>
          <a:xfrm>
            <a:off x="23401962" y="12933370"/>
            <a:ext cx="466269" cy="473076"/>
          </a:xfrm>
          <a:prstGeom prst="rect">
            <a:avLst/>
          </a:prstGeom>
          <a:effectLst>
            <a:outerShdw sx="100000" sy="100000" kx="0" ky="0" algn="b" rotWithShape="0" blurRad="88900" dist="25400" dir="5400000">
              <a:srgbClr val="000000">
                <a:alpha val="50000"/>
              </a:srgbClr>
            </a:outerShdw>
          </a:effectLst>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Image 3">
    <p:spTree>
      <p:nvGrpSpPr>
        <p:cNvPr id="1" name=""/>
        <p:cNvGrpSpPr/>
        <p:nvPr/>
      </p:nvGrpSpPr>
      <p:grpSpPr>
        <a:xfrm>
          <a:off x="0" y="0"/>
          <a:ext cx="0" cy="0"/>
          <a:chOff x="0" y="0"/>
          <a:chExt cx="0" cy="0"/>
        </a:xfrm>
      </p:grpSpPr>
      <p:sp>
        <p:nvSpPr>
          <p:cNvPr id="201"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202"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203" name="Someone"/>
          <p:cNvSpPr txBox="1"/>
          <p:nvPr>
            <p:ph type="body" sz="quarter" idx="22"/>
          </p:nvPr>
        </p:nvSpPr>
        <p:spPr>
          <a:xfrm>
            <a:off x="4682706" y="10862571"/>
            <a:ext cx="15018588" cy="727076"/>
          </a:xfrm>
          <a:prstGeom prst="rect">
            <a:avLst/>
          </a:prstGeom>
        </p:spPr>
        <p:txBody>
          <a:bodyPr>
            <a:spAutoFit/>
          </a:bodyPr>
          <a:lstStyle>
            <a:lvl1pPr marL="0" indent="0" algn="ctr" defTabSz="457200">
              <a:spcBef>
                <a:spcPts val="200"/>
              </a:spcBef>
              <a:buSzTx/>
              <a:buNone/>
              <a:defRPr i="1" sz="3800">
                <a:latin typeface="Helvetica"/>
                <a:ea typeface="Helvetica"/>
                <a:cs typeface="Helvetica"/>
                <a:sym typeface="Helvetica"/>
              </a:defRPr>
            </a:lvl1pPr>
          </a:lstStyle>
          <a:p>
            <a:pPr/>
            <a:r>
              <a:t>Someone</a:t>
            </a:r>
          </a:p>
        </p:txBody>
      </p:sp>
      <p:sp>
        <p:nvSpPr>
          <p:cNvPr id="204" name="“To quote or not to quote, that is the question... (that you have to ask yourself before using this slide.)”"/>
          <p:cNvSpPr txBox="1"/>
          <p:nvPr>
            <p:ph type="body" sz="quarter" idx="23"/>
          </p:nvPr>
        </p:nvSpPr>
        <p:spPr>
          <a:xfrm>
            <a:off x="2785022" y="8705470"/>
            <a:ext cx="18813956" cy="1717676"/>
          </a:xfrm>
          <a:prstGeom prst="rect">
            <a:avLst/>
          </a:prstGeom>
        </p:spPr>
        <p:txBody>
          <a:bodyPr anchor="b">
            <a:spAutoFit/>
          </a:bodyPr>
          <a:lstStyle>
            <a:lvl1pPr marL="0" indent="0" algn="ctr">
              <a:spcBef>
                <a:spcPts val="0"/>
              </a:spcBef>
              <a:buSzTx/>
              <a:buNone/>
              <a:defRPr i="1" sz="5200">
                <a:latin typeface="Helvetica"/>
                <a:ea typeface="Helvetica"/>
                <a:cs typeface="Helvetica"/>
                <a:sym typeface="Helvetica"/>
              </a:defRPr>
            </a:lvl1pPr>
          </a:lstStyle>
          <a:p>
            <a:pPr/>
            <a:r>
              <a:t>“To quote or not to quote, that is the question... (that you have to ask yourself before using this slide.)”</a:t>
            </a:r>
          </a:p>
        </p:txBody>
      </p:sp>
      <p:sp>
        <p:nvSpPr>
          <p:cNvPr id="205" name="Line"/>
          <p:cNvSpPr/>
          <p:nvPr/>
        </p:nvSpPr>
        <p:spPr>
          <a:xfrm>
            <a:off x="11478722" y="10706358"/>
            <a:ext cx="1426556" cy="1"/>
          </a:xfrm>
          <a:prstGeom prst="line">
            <a:avLst/>
          </a:prstGeom>
          <a:ln w="101600">
            <a:solidFill>
              <a:srgbClr val="000000"/>
            </a:solidFill>
            <a:miter lim="400000"/>
          </a:ln>
        </p:spPr>
        <p:txBody>
          <a:bodyPr lIns="71437" tIns="71437" rIns="71437" bIns="71437" anchor="ctr"/>
          <a:lstStyle/>
          <a:p>
            <a:pPr>
              <a:defRPr sz="3200"/>
            </a:pPr>
          </a:p>
        </p:txBody>
      </p:sp>
      <p:sp>
        <p:nvSpPr>
          <p:cNvPr id="206" name="Image"/>
          <p:cNvSpPr/>
          <p:nvPr>
            <p:ph type="pic" idx="24"/>
          </p:nvPr>
        </p:nvSpPr>
        <p:spPr>
          <a:xfrm>
            <a:off x="-164408" y="-5730114"/>
            <a:ext cx="24670375" cy="16446918"/>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hort Quote">
    <p:spTree>
      <p:nvGrpSpPr>
        <p:cNvPr id="1" name=""/>
        <p:cNvGrpSpPr/>
        <p:nvPr/>
      </p:nvGrpSpPr>
      <p:grpSpPr>
        <a:xfrm>
          <a:off x="0" y="0"/>
          <a:ext cx="0" cy="0"/>
          <a:chOff x="0" y="0"/>
          <a:chExt cx="0" cy="0"/>
        </a:xfrm>
      </p:grpSpPr>
      <p:sp>
        <p:nvSpPr>
          <p:cNvPr id="213" name="Someone"/>
          <p:cNvSpPr txBox="1"/>
          <p:nvPr>
            <p:ph type="body" sz="quarter" idx="21"/>
          </p:nvPr>
        </p:nvSpPr>
        <p:spPr>
          <a:xfrm>
            <a:off x="1405753" y="11276438"/>
            <a:ext cx="21572495" cy="930276"/>
          </a:xfrm>
          <a:prstGeom prst="rect">
            <a:avLst/>
          </a:prstGeom>
        </p:spPr>
        <p:txBody>
          <a:bodyPr anchor="t">
            <a:spAutoFit/>
          </a:bodyPr>
          <a:lstStyle>
            <a:lvl1pPr marL="0" indent="0" algn="ctr" defTabSz="457200">
              <a:spcBef>
                <a:spcPts val="200"/>
              </a:spcBef>
              <a:buSzTx/>
              <a:buNone/>
              <a:defRPr i="1" sz="5200">
                <a:latin typeface="Helvetica"/>
                <a:ea typeface="Helvetica"/>
                <a:cs typeface="Helvetica"/>
                <a:sym typeface="Helvetica"/>
              </a:defRPr>
            </a:lvl1pPr>
          </a:lstStyle>
          <a:p>
            <a:pPr/>
            <a:r>
              <a:t>Someone</a:t>
            </a:r>
          </a:p>
        </p:txBody>
      </p:sp>
      <p:sp>
        <p:nvSpPr>
          <p:cNvPr id="214" name="This slide is ideal for short quotes, where a couple of text lines is enough."/>
          <p:cNvSpPr txBox="1"/>
          <p:nvPr>
            <p:ph type="body" sz="quarter" idx="22"/>
          </p:nvPr>
        </p:nvSpPr>
        <p:spPr>
          <a:xfrm>
            <a:off x="2307774" y="4166516"/>
            <a:ext cx="19768452" cy="2581276"/>
          </a:xfrm>
          <a:prstGeom prst="rect">
            <a:avLst/>
          </a:prstGeom>
        </p:spPr>
        <p:txBody>
          <a:bodyPr anchor="t">
            <a:spAutoFit/>
          </a:bodyPr>
          <a:lstStyle>
            <a:lvl1pPr marL="0" indent="0" algn="ctr">
              <a:spcBef>
                <a:spcPts val="0"/>
              </a:spcBef>
              <a:buSzTx/>
              <a:buNone/>
              <a:defRPr b="1" sz="8000">
                <a:latin typeface="Helvetica"/>
                <a:ea typeface="Helvetica"/>
                <a:cs typeface="Helvetica"/>
                <a:sym typeface="Helvetica"/>
              </a:defRPr>
            </a:lvl1pPr>
          </a:lstStyle>
          <a:p>
            <a:pPr/>
            <a:r>
              <a:t>This slide is ideal for short quotes, where a couple of text lines is enough.</a:t>
            </a:r>
          </a:p>
        </p:txBody>
      </p:sp>
      <p:sp>
        <p:nvSpPr>
          <p:cNvPr id="215" name="Line"/>
          <p:cNvSpPr/>
          <p:nvPr/>
        </p:nvSpPr>
        <p:spPr>
          <a:xfrm>
            <a:off x="1405752" y="11052285"/>
            <a:ext cx="21572494" cy="1"/>
          </a:xfrm>
          <a:prstGeom prst="line">
            <a:avLst/>
          </a:prstGeom>
          <a:ln w="101600">
            <a:solidFill>
              <a:srgbClr val="000000"/>
            </a:solidFill>
            <a:miter lim="400000"/>
          </a:ln>
        </p:spPr>
        <p:txBody>
          <a:bodyPr lIns="71437" tIns="71437" rIns="71437" bIns="71437" anchor="ctr"/>
          <a:lstStyle/>
          <a:p>
            <a:pPr>
              <a:defRPr sz="3200"/>
            </a:pPr>
          </a:p>
        </p:txBody>
      </p:sp>
      <p:sp>
        <p:nvSpPr>
          <p:cNvPr id="216" name="“"/>
          <p:cNvSpPr txBox="1"/>
          <p:nvPr>
            <p:ph type="body" sz="quarter" idx="23"/>
          </p:nvPr>
        </p:nvSpPr>
        <p:spPr>
          <a:xfrm>
            <a:off x="10400538" y="1206713"/>
            <a:ext cx="3582924" cy="6086476"/>
          </a:xfrm>
          <a:prstGeom prst="rect">
            <a:avLst/>
          </a:prstGeom>
        </p:spPr>
        <p:txBody>
          <a:bodyPr>
            <a:spAutoFit/>
          </a:bodyPr>
          <a:lstStyle>
            <a:lvl1pPr marL="0" indent="0" algn="ctr">
              <a:spcBef>
                <a:spcPts val="0"/>
              </a:spcBef>
              <a:buSzTx/>
              <a:buNone/>
              <a:defRPr b="1" sz="39000">
                <a:latin typeface="Helvetica"/>
                <a:ea typeface="Helvetica"/>
                <a:cs typeface="Helvetica"/>
                <a:sym typeface="Helvetica"/>
              </a:defRPr>
            </a:lvl1pPr>
          </a:lstStyle>
          <a:p>
            <a:pPr/>
            <a:r>
              <a:t>“</a:t>
            </a:r>
          </a:p>
        </p:txBody>
      </p:sp>
      <p:sp>
        <p:nvSpPr>
          <p:cNvPr id="217"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ong Quote">
    <p:spTree>
      <p:nvGrpSpPr>
        <p:cNvPr id="1" name=""/>
        <p:cNvGrpSpPr/>
        <p:nvPr/>
      </p:nvGrpSpPr>
      <p:grpSpPr>
        <a:xfrm>
          <a:off x="0" y="0"/>
          <a:ext cx="0" cy="0"/>
          <a:chOff x="0" y="0"/>
          <a:chExt cx="0" cy="0"/>
        </a:xfrm>
      </p:grpSpPr>
      <p:sp>
        <p:nvSpPr>
          <p:cNvPr id="224"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225"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226" name="Someone"/>
          <p:cNvSpPr txBox="1"/>
          <p:nvPr>
            <p:ph type="body" sz="quarter" idx="22"/>
          </p:nvPr>
        </p:nvSpPr>
        <p:spPr>
          <a:xfrm>
            <a:off x="4234737" y="8393937"/>
            <a:ext cx="15914526" cy="841376"/>
          </a:xfrm>
          <a:prstGeom prst="rect">
            <a:avLst/>
          </a:prstGeom>
        </p:spPr>
        <p:txBody>
          <a:bodyPr anchor="t">
            <a:spAutoFit/>
          </a:bodyPr>
          <a:lstStyle>
            <a:lvl1pPr marL="0" indent="0" algn="ctr" defTabSz="457200">
              <a:spcBef>
                <a:spcPts val="200"/>
              </a:spcBef>
              <a:buSzTx/>
              <a:buNone/>
              <a:defRPr i="1" sz="4600">
                <a:latin typeface="Helvetica"/>
                <a:ea typeface="Helvetica"/>
                <a:cs typeface="Helvetica"/>
                <a:sym typeface="Helvetica"/>
              </a:defRPr>
            </a:lvl1pPr>
          </a:lstStyle>
          <a:p>
            <a:pPr/>
            <a:r>
              <a:t>Someone</a:t>
            </a:r>
          </a:p>
        </p:txBody>
      </p:sp>
      <p:sp>
        <p:nvSpPr>
          <p:cNvPr id="227" name="“This slide instead, is ideal for long quotes, where you need a balance between white space and more words. A paragraph of 5 or more lines of text seems the perfect fit for this kind of content. Use it wisely.”"/>
          <p:cNvSpPr txBox="1"/>
          <p:nvPr>
            <p:ph type="body" sz="half" idx="23"/>
          </p:nvPr>
        </p:nvSpPr>
        <p:spPr>
          <a:xfrm>
            <a:off x="1793303" y="3998087"/>
            <a:ext cx="20797395" cy="3546476"/>
          </a:xfrm>
          <a:prstGeom prst="rect">
            <a:avLst/>
          </a:prstGeom>
        </p:spPr>
        <p:txBody>
          <a:bodyPr anchor="b">
            <a:spAutoFit/>
          </a:bodyPr>
          <a:lstStyle>
            <a:lvl1pPr marL="0" indent="0" algn="ctr">
              <a:spcBef>
                <a:spcPts val="0"/>
              </a:spcBef>
              <a:buSzTx/>
              <a:buNone/>
              <a:defRPr i="1" sz="5600">
                <a:latin typeface="Helvetica"/>
                <a:ea typeface="Helvetica"/>
                <a:cs typeface="Helvetica"/>
                <a:sym typeface="Helvetica"/>
              </a:defRPr>
            </a:lvl1pPr>
          </a:lstStyle>
          <a:p>
            <a:pPr/>
            <a:r>
              <a:t>“This slide instead, is ideal for long quotes, where you need a balance between white space and more words. A paragraph of 5 or more lines of text seems the perfect fit for this kind of content. Use it wisely.”</a:t>
            </a:r>
          </a:p>
        </p:txBody>
      </p:sp>
      <p:sp>
        <p:nvSpPr>
          <p:cNvPr id="228" name="Line"/>
          <p:cNvSpPr/>
          <p:nvPr/>
        </p:nvSpPr>
        <p:spPr>
          <a:xfrm>
            <a:off x="11438295" y="8118078"/>
            <a:ext cx="1507412"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p:spTree>
      <p:nvGrpSpPr>
        <p:cNvPr id="1" name=""/>
        <p:cNvGrpSpPr/>
        <p:nvPr/>
      </p:nvGrpSpPr>
      <p:grpSpPr>
        <a:xfrm>
          <a:off x="0" y="0"/>
          <a:ext cx="0" cy="0"/>
          <a:chOff x="0" y="0"/>
          <a:chExt cx="0" cy="0"/>
        </a:xfrm>
      </p:grpSpPr>
      <p:sp>
        <p:nvSpPr>
          <p:cNvPr id="235"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236"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237" name="Agenda"/>
          <p:cNvSpPr txBox="1"/>
          <p:nvPr>
            <p:ph type="body" sz="quarter" idx="22"/>
          </p:nvPr>
        </p:nvSpPr>
        <p:spPr>
          <a:xfrm>
            <a:off x="1028288" y="429860"/>
            <a:ext cx="22343890"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Agenda</a:t>
            </a:r>
          </a:p>
        </p:txBody>
      </p:sp>
      <p:sp>
        <p:nvSpPr>
          <p:cNvPr id="238" name="Activity #1"/>
          <p:cNvSpPr txBox="1"/>
          <p:nvPr>
            <p:ph type="body" sz="quarter" idx="23"/>
          </p:nvPr>
        </p:nvSpPr>
        <p:spPr>
          <a:xfrm>
            <a:off x="1136839" y="5158047"/>
            <a:ext cx="40079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#1</a:t>
            </a:r>
          </a:p>
        </p:txBody>
      </p:sp>
      <p:sp>
        <p:nvSpPr>
          <p:cNvPr id="239" name="Activity #2"/>
          <p:cNvSpPr txBox="1"/>
          <p:nvPr>
            <p:ph type="body" sz="quarter" idx="24"/>
          </p:nvPr>
        </p:nvSpPr>
        <p:spPr>
          <a:xfrm>
            <a:off x="5664096" y="5158047"/>
            <a:ext cx="4006057"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#2</a:t>
            </a:r>
          </a:p>
        </p:txBody>
      </p:sp>
      <p:sp>
        <p:nvSpPr>
          <p:cNvPr id="240" name="Activity #3"/>
          <p:cNvSpPr txBox="1"/>
          <p:nvPr>
            <p:ph type="body" sz="quarter" idx="25"/>
          </p:nvPr>
        </p:nvSpPr>
        <p:spPr>
          <a:xfrm>
            <a:off x="10186590" y="5158047"/>
            <a:ext cx="4006059"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#3</a:t>
            </a:r>
          </a:p>
        </p:txBody>
      </p:sp>
      <p:sp>
        <p:nvSpPr>
          <p:cNvPr id="241" name="Image"/>
          <p:cNvSpPr/>
          <p:nvPr>
            <p:ph type="pic" sz="quarter" idx="26"/>
          </p:nvPr>
        </p:nvSpPr>
        <p:spPr>
          <a:xfrm>
            <a:off x="-274282" y="5984804"/>
            <a:ext cx="5814086" cy="4005905"/>
          </a:xfrm>
          <a:prstGeom prst="rect">
            <a:avLst/>
          </a:prstGeom>
        </p:spPr>
        <p:txBody>
          <a:bodyPr lIns="91439" tIns="45719" rIns="91439" bIns="45719" anchor="t">
            <a:noAutofit/>
          </a:bodyPr>
          <a:lstStyle/>
          <a:p>
            <a:pPr/>
          </a:p>
        </p:txBody>
      </p:sp>
      <p:sp>
        <p:nvSpPr>
          <p:cNvPr id="242" name="Image"/>
          <p:cNvSpPr/>
          <p:nvPr>
            <p:ph type="pic" sz="quarter" idx="27"/>
          </p:nvPr>
        </p:nvSpPr>
        <p:spPr>
          <a:xfrm>
            <a:off x="4331435" y="5984804"/>
            <a:ext cx="5334085" cy="4005898"/>
          </a:xfrm>
          <a:prstGeom prst="rect">
            <a:avLst/>
          </a:prstGeom>
        </p:spPr>
        <p:txBody>
          <a:bodyPr lIns="91439" tIns="45719" rIns="91439" bIns="45719" anchor="t">
            <a:noAutofit/>
          </a:bodyPr>
          <a:lstStyle/>
          <a:p>
            <a:pPr/>
          </a:p>
        </p:txBody>
      </p:sp>
      <p:sp>
        <p:nvSpPr>
          <p:cNvPr id="243" name="Image"/>
          <p:cNvSpPr/>
          <p:nvPr>
            <p:ph type="pic" sz="quarter" idx="28"/>
          </p:nvPr>
        </p:nvSpPr>
        <p:spPr>
          <a:xfrm>
            <a:off x="9723479" y="5984407"/>
            <a:ext cx="5335646" cy="4007070"/>
          </a:xfrm>
          <a:prstGeom prst="rect">
            <a:avLst/>
          </a:prstGeom>
        </p:spPr>
        <p:txBody>
          <a:bodyPr lIns="91439" tIns="45719" rIns="91439" bIns="45719" anchor="t">
            <a:noAutofit/>
          </a:bodyPr>
          <a:lstStyle/>
          <a:p>
            <a:pPr/>
          </a:p>
        </p:txBody>
      </p:sp>
      <p:sp>
        <p:nvSpPr>
          <p:cNvPr id="244" name="Activity #4"/>
          <p:cNvSpPr txBox="1"/>
          <p:nvPr>
            <p:ph type="body" sz="quarter" idx="29"/>
          </p:nvPr>
        </p:nvSpPr>
        <p:spPr>
          <a:xfrm>
            <a:off x="14709085" y="5158047"/>
            <a:ext cx="3998976"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#4</a:t>
            </a:r>
          </a:p>
        </p:txBody>
      </p:sp>
      <p:sp>
        <p:nvSpPr>
          <p:cNvPr id="245" name="Image"/>
          <p:cNvSpPr/>
          <p:nvPr>
            <p:ph type="pic" sz="quarter" idx="30"/>
          </p:nvPr>
        </p:nvSpPr>
        <p:spPr>
          <a:xfrm>
            <a:off x="13865238" y="5960417"/>
            <a:ext cx="5685239" cy="4030834"/>
          </a:xfrm>
          <a:prstGeom prst="rect">
            <a:avLst/>
          </a:prstGeom>
        </p:spPr>
        <p:txBody>
          <a:bodyPr lIns="91439" tIns="45719" rIns="91439" bIns="45719" anchor="t">
            <a:noAutofit/>
          </a:bodyPr>
          <a:lstStyle/>
          <a:p>
            <a:pPr/>
          </a:p>
        </p:txBody>
      </p:sp>
      <p:sp>
        <p:nvSpPr>
          <p:cNvPr id="246" name="Activity #5"/>
          <p:cNvSpPr txBox="1"/>
          <p:nvPr>
            <p:ph type="body" sz="quarter" idx="31"/>
          </p:nvPr>
        </p:nvSpPr>
        <p:spPr>
          <a:xfrm>
            <a:off x="19236342" y="5158047"/>
            <a:ext cx="40079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#5</a:t>
            </a:r>
          </a:p>
        </p:txBody>
      </p:sp>
      <p:sp>
        <p:nvSpPr>
          <p:cNvPr id="247" name="1"/>
          <p:cNvSpPr txBox="1"/>
          <p:nvPr>
            <p:ph type="body" sz="quarter" idx="32"/>
          </p:nvPr>
        </p:nvSpPr>
        <p:spPr>
          <a:xfrm>
            <a:off x="1136839" y="4417776"/>
            <a:ext cx="4010819" cy="688976"/>
          </a:xfrm>
          <a:prstGeom prst="rect">
            <a:avLst/>
          </a:prstGeom>
        </p:spPr>
        <p:txBody>
          <a:bodyPr anchor="b">
            <a:spAutoFit/>
          </a:bodyPr>
          <a:lstStyle>
            <a:lvl1pPr marL="0" indent="0">
              <a:spcBef>
                <a:spcPts val="0"/>
              </a:spcBef>
              <a:buSzTx/>
              <a:buNone/>
              <a:defRPr sz="3600">
                <a:latin typeface="Helvetica"/>
                <a:ea typeface="Helvetica"/>
                <a:cs typeface="Helvetica"/>
                <a:sym typeface="Helvetica"/>
              </a:defRPr>
            </a:lvl1pPr>
          </a:lstStyle>
          <a:p>
            <a:pPr/>
            <a:r>
              <a:t>1</a:t>
            </a:r>
          </a:p>
        </p:txBody>
      </p:sp>
      <p:sp>
        <p:nvSpPr>
          <p:cNvPr id="248" name="2"/>
          <p:cNvSpPr txBox="1"/>
          <p:nvPr>
            <p:ph type="body" sz="quarter" idx="33"/>
          </p:nvPr>
        </p:nvSpPr>
        <p:spPr>
          <a:xfrm>
            <a:off x="5664096" y="4417776"/>
            <a:ext cx="4006057" cy="688976"/>
          </a:xfrm>
          <a:prstGeom prst="rect">
            <a:avLst/>
          </a:prstGeom>
        </p:spPr>
        <p:txBody>
          <a:bodyPr anchor="b">
            <a:spAutoFit/>
          </a:bodyPr>
          <a:lstStyle>
            <a:lvl1pPr marL="0" indent="0">
              <a:spcBef>
                <a:spcPts val="0"/>
              </a:spcBef>
              <a:buSzTx/>
              <a:buNone/>
              <a:defRPr sz="3600">
                <a:latin typeface="Helvetica"/>
                <a:ea typeface="Helvetica"/>
                <a:cs typeface="Helvetica"/>
                <a:sym typeface="Helvetica"/>
              </a:defRPr>
            </a:lvl1pPr>
          </a:lstStyle>
          <a:p>
            <a:pPr/>
            <a:r>
              <a:t>2</a:t>
            </a:r>
          </a:p>
        </p:txBody>
      </p:sp>
      <p:sp>
        <p:nvSpPr>
          <p:cNvPr id="249" name="3"/>
          <p:cNvSpPr txBox="1"/>
          <p:nvPr>
            <p:ph type="body" sz="quarter" idx="34"/>
          </p:nvPr>
        </p:nvSpPr>
        <p:spPr>
          <a:xfrm>
            <a:off x="10186590" y="4417776"/>
            <a:ext cx="4006057" cy="688976"/>
          </a:xfrm>
          <a:prstGeom prst="rect">
            <a:avLst/>
          </a:prstGeom>
        </p:spPr>
        <p:txBody>
          <a:bodyPr anchor="b">
            <a:spAutoFit/>
          </a:bodyPr>
          <a:lstStyle>
            <a:lvl1pPr marL="0" indent="0">
              <a:spcBef>
                <a:spcPts val="0"/>
              </a:spcBef>
              <a:buSzTx/>
              <a:buNone/>
              <a:defRPr sz="3600">
                <a:latin typeface="Helvetica"/>
                <a:ea typeface="Helvetica"/>
                <a:cs typeface="Helvetica"/>
                <a:sym typeface="Helvetica"/>
              </a:defRPr>
            </a:lvl1pPr>
          </a:lstStyle>
          <a:p>
            <a:pPr/>
            <a:r>
              <a:t>3</a:t>
            </a:r>
          </a:p>
        </p:txBody>
      </p:sp>
      <p:sp>
        <p:nvSpPr>
          <p:cNvPr id="250" name="4"/>
          <p:cNvSpPr txBox="1"/>
          <p:nvPr>
            <p:ph type="body" sz="quarter" idx="35"/>
          </p:nvPr>
        </p:nvSpPr>
        <p:spPr>
          <a:xfrm>
            <a:off x="14709085" y="4417776"/>
            <a:ext cx="4006057" cy="688976"/>
          </a:xfrm>
          <a:prstGeom prst="rect">
            <a:avLst/>
          </a:prstGeom>
        </p:spPr>
        <p:txBody>
          <a:bodyPr anchor="b">
            <a:spAutoFit/>
          </a:bodyPr>
          <a:lstStyle>
            <a:lvl1pPr marL="0" indent="0">
              <a:spcBef>
                <a:spcPts val="0"/>
              </a:spcBef>
              <a:buSzTx/>
              <a:buNone/>
              <a:defRPr sz="3600">
                <a:latin typeface="Helvetica"/>
                <a:ea typeface="Helvetica"/>
                <a:cs typeface="Helvetica"/>
                <a:sym typeface="Helvetica"/>
              </a:defRPr>
            </a:lvl1pPr>
          </a:lstStyle>
          <a:p>
            <a:pPr/>
            <a:r>
              <a:t>4</a:t>
            </a:r>
          </a:p>
        </p:txBody>
      </p:sp>
      <p:sp>
        <p:nvSpPr>
          <p:cNvPr id="251" name="5"/>
          <p:cNvSpPr txBox="1"/>
          <p:nvPr>
            <p:ph type="body" sz="quarter" idx="36"/>
          </p:nvPr>
        </p:nvSpPr>
        <p:spPr>
          <a:xfrm>
            <a:off x="19236342" y="4417776"/>
            <a:ext cx="4007901" cy="688976"/>
          </a:xfrm>
          <a:prstGeom prst="rect">
            <a:avLst/>
          </a:prstGeom>
        </p:spPr>
        <p:txBody>
          <a:bodyPr anchor="b">
            <a:spAutoFit/>
          </a:bodyPr>
          <a:lstStyle>
            <a:lvl1pPr marL="0" indent="0">
              <a:spcBef>
                <a:spcPts val="0"/>
              </a:spcBef>
              <a:buSzTx/>
              <a:buNone/>
              <a:defRPr sz="3600">
                <a:latin typeface="Helvetica"/>
                <a:ea typeface="Helvetica"/>
                <a:cs typeface="Helvetica"/>
                <a:sym typeface="Helvetica"/>
              </a:defRPr>
            </a:lvl1pPr>
          </a:lstStyle>
          <a:p>
            <a:pPr/>
            <a:r>
              <a:t>5</a:t>
            </a:r>
          </a:p>
        </p:txBody>
      </p:sp>
      <p:sp>
        <p:nvSpPr>
          <p:cNvPr id="252" name="Image"/>
          <p:cNvSpPr/>
          <p:nvPr>
            <p:ph type="pic" sz="quarter" idx="37"/>
          </p:nvPr>
        </p:nvSpPr>
        <p:spPr>
          <a:xfrm>
            <a:off x="17911492" y="5984407"/>
            <a:ext cx="5335484" cy="4006948"/>
          </a:xfrm>
          <a:prstGeom prst="rect">
            <a:avLst/>
          </a:prstGeom>
        </p:spPr>
        <p:txBody>
          <a:bodyPr lIns="91439" tIns="45719" rIns="91439" bIns="45719" anchor="t">
            <a:noAutofit/>
          </a:bodyPr>
          <a:lstStyle/>
          <a:p>
            <a:pPr/>
          </a:p>
        </p:txBody>
      </p:sp>
      <p:sp>
        <p:nvSpPr>
          <p:cNvPr id="253" name="Line"/>
          <p:cNvSpPr/>
          <p:nvPr/>
        </p:nvSpPr>
        <p:spPr>
          <a:xfrm>
            <a:off x="1136839" y="5105163"/>
            <a:ext cx="4007901" cy="1"/>
          </a:xfrm>
          <a:prstGeom prst="line">
            <a:avLst/>
          </a:prstGeom>
          <a:ln w="3175">
            <a:solidFill>
              <a:srgbClr val="000000"/>
            </a:solidFill>
            <a:miter lim="400000"/>
          </a:ln>
        </p:spPr>
        <p:txBody>
          <a:bodyPr lIns="71437" tIns="71437" rIns="71437" bIns="71437" anchor="ctr"/>
          <a:lstStyle/>
          <a:p>
            <a:pPr>
              <a:defRPr sz="3200"/>
            </a:pPr>
          </a:p>
        </p:txBody>
      </p:sp>
      <p:sp>
        <p:nvSpPr>
          <p:cNvPr id="254" name="Line"/>
          <p:cNvSpPr/>
          <p:nvPr/>
        </p:nvSpPr>
        <p:spPr>
          <a:xfrm>
            <a:off x="5664096" y="5105163"/>
            <a:ext cx="4006057" cy="1"/>
          </a:xfrm>
          <a:prstGeom prst="line">
            <a:avLst/>
          </a:prstGeom>
          <a:ln w="3175">
            <a:solidFill>
              <a:srgbClr val="000000"/>
            </a:solidFill>
            <a:miter lim="400000"/>
          </a:ln>
        </p:spPr>
        <p:txBody>
          <a:bodyPr lIns="71437" tIns="71437" rIns="71437" bIns="71437" anchor="ctr"/>
          <a:lstStyle/>
          <a:p>
            <a:pPr>
              <a:defRPr sz="3200"/>
            </a:pPr>
          </a:p>
        </p:txBody>
      </p:sp>
      <p:sp>
        <p:nvSpPr>
          <p:cNvPr id="255" name="Line"/>
          <p:cNvSpPr/>
          <p:nvPr/>
        </p:nvSpPr>
        <p:spPr>
          <a:xfrm>
            <a:off x="10186590" y="5105163"/>
            <a:ext cx="4006059" cy="1"/>
          </a:xfrm>
          <a:prstGeom prst="line">
            <a:avLst/>
          </a:prstGeom>
          <a:ln w="3175">
            <a:solidFill>
              <a:srgbClr val="000000"/>
            </a:solidFill>
            <a:miter lim="400000"/>
          </a:ln>
        </p:spPr>
        <p:txBody>
          <a:bodyPr lIns="71437" tIns="71437" rIns="71437" bIns="71437" anchor="ctr"/>
          <a:lstStyle/>
          <a:p>
            <a:pPr>
              <a:defRPr sz="3200"/>
            </a:pPr>
          </a:p>
        </p:txBody>
      </p:sp>
      <p:sp>
        <p:nvSpPr>
          <p:cNvPr id="256" name="Line"/>
          <p:cNvSpPr/>
          <p:nvPr/>
        </p:nvSpPr>
        <p:spPr>
          <a:xfrm>
            <a:off x="14709085" y="5105163"/>
            <a:ext cx="3994944" cy="1"/>
          </a:xfrm>
          <a:prstGeom prst="line">
            <a:avLst/>
          </a:prstGeom>
          <a:ln w="3175">
            <a:solidFill>
              <a:srgbClr val="000000"/>
            </a:solidFill>
            <a:miter lim="400000"/>
          </a:ln>
        </p:spPr>
        <p:txBody>
          <a:bodyPr lIns="71437" tIns="71437" rIns="71437" bIns="71437" anchor="ctr"/>
          <a:lstStyle/>
          <a:p>
            <a:pPr>
              <a:defRPr sz="3200"/>
            </a:pPr>
          </a:p>
        </p:txBody>
      </p:sp>
      <p:sp>
        <p:nvSpPr>
          <p:cNvPr id="257" name="Line"/>
          <p:cNvSpPr/>
          <p:nvPr/>
        </p:nvSpPr>
        <p:spPr>
          <a:xfrm>
            <a:off x="19236342" y="5105163"/>
            <a:ext cx="4007901" cy="1"/>
          </a:xfrm>
          <a:prstGeom prst="line">
            <a:avLst/>
          </a:prstGeom>
          <a:ln w="3175">
            <a:solidFill>
              <a:srgbClr val="000000"/>
            </a:solidFill>
            <a:miter lim="400000"/>
          </a:ln>
        </p:spPr>
        <p:txBody>
          <a:bodyPr lIns="71437" tIns="71437" rIns="71437" bIns="71437" anchor="ctr"/>
          <a:lstStyle/>
          <a:p>
            <a:pPr>
              <a:defRPr sz="3200"/>
            </a:pPr>
          </a:p>
        </p:txBody>
      </p:sp>
      <p:sp>
        <p:nvSpPr>
          <p:cNvPr id="258"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genda 2">
    <p:spTree>
      <p:nvGrpSpPr>
        <p:cNvPr id="1" name=""/>
        <p:cNvGrpSpPr/>
        <p:nvPr/>
      </p:nvGrpSpPr>
      <p:grpSpPr>
        <a:xfrm>
          <a:off x="0" y="0"/>
          <a:ext cx="0" cy="0"/>
          <a:chOff x="0" y="0"/>
          <a:chExt cx="0" cy="0"/>
        </a:xfrm>
      </p:grpSpPr>
      <p:sp>
        <p:nvSpPr>
          <p:cNvPr id="265"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266"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267" name="Agenda"/>
          <p:cNvSpPr txBox="1"/>
          <p:nvPr>
            <p:ph type="body" sz="quarter" idx="22"/>
          </p:nvPr>
        </p:nvSpPr>
        <p:spPr>
          <a:xfrm>
            <a:off x="1028288" y="429860"/>
            <a:ext cx="22324514"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Agenda</a:t>
            </a:r>
          </a:p>
        </p:txBody>
      </p:sp>
      <p:sp>
        <p:nvSpPr>
          <p:cNvPr id="268" name="Comments, Timeframe, Names, etc."/>
          <p:cNvSpPr txBox="1"/>
          <p:nvPr>
            <p:ph type="body" sz="quarter" idx="23"/>
          </p:nvPr>
        </p:nvSpPr>
        <p:spPr>
          <a:xfrm>
            <a:off x="1332269" y="7122283"/>
            <a:ext cx="3937001" cy="1781176"/>
          </a:xfrm>
          <a:prstGeom prst="rect">
            <a:avLst/>
          </a:prstGeom>
        </p:spPr>
        <p:txBody>
          <a:bodyPr anchor="t">
            <a:spAutoFit/>
          </a:bodyPr>
          <a:lstStyle>
            <a:lvl1pPr marL="0" indent="0">
              <a:spcBef>
                <a:spcPts val="0"/>
              </a:spcBef>
              <a:buSzTx/>
              <a:buNone/>
              <a:defRPr sz="3600"/>
            </a:lvl1pPr>
          </a:lstStyle>
          <a:p>
            <a:pPr/>
            <a:r>
              <a:t>Comments, Timeframe, Names, etc.</a:t>
            </a:r>
          </a:p>
        </p:txBody>
      </p:sp>
      <p:sp>
        <p:nvSpPr>
          <p:cNvPr id="269" name="Activity #1"/>
          <p:cNvSpPr txBox="1"/>
          <p:nvPr>
            <p:ph type="body" sz="quarter" idx="24"/>
          </p:nvPr>
        </p:nvSpPr>
        <p:spPr>
          <a:xfrm>
            <a:off x="1332269" y="6191415"/>
            <a:ext cx="39370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#1</a:t>
            </a:r>
          </a:p>
        </p:txBody>
      </p:sp>
      <p:sp>
        <p:nvSpPr>
          <p:cNvPr id="270" name="Comments, Timeframe, Names, etc."/>
          <p:cNvSpPr txBox="1"/>
          <p:nvPr>
            <p:ph type="body" sz="quarter" idx="25"/>
          </p:nvPr>
        </p:nvSpPr>
        <p:spPr>
          <a:xfrm>
            <a:off x="5777884" y="7122283"/>
            <a:ext cx="3937001" cy="1781176"/>
          </a:xfrm>
          <a:prstGeom prst="rect">
            <a:avLst/>
          </a:prstGeom>
        </p:spPr>
        <p:txBody>
          <a:bodyPr anchor="t">
            <a:spAutoFit/>
          </a:bodyPr>
          <a:lstStyle>
            <a:lvl1pPr marL="0" indent="0">
              <a:spcBef>
                <a:spcPts val="0"/>
              </a:spcBef>
              <a:buSzTx/>
              <a:buNone/>
              <a:defRPr sz="3600"/>
            </a:lvl1pPr>
          </a:lstStyle>
          <a:p>
            <a:pPr/>
            <a:r>
              <a:t>Comments, Timeframe, Names, etc.</a:t>
            </a:r>
          </a:p>
        </p:txBody>
      </p:sp>
      <p:sp>
        <p:nvSpPr>
          <p:cNvPr id="271" name="Activity #2"/>
          <p:cNvSpPr txBox="1"/>
          <p:nvPr>
            <p:ph type="body" sz="quarter" idx="26"/>
          </p:nvPr>
        </p:nvSpPr>
        <p:spPr>
          <a:xfrm>
            <a:off x="5777884" y="6191415"/>
            <a:ext cx="39370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#2</a:t>
            </a:r>
          </a:p>
        </p:txBody>
      </p:sp>
      <p:sp>
        <p:nvSpPr>
          <p:cNvPr id="272" name="Comments, Timeframe, Names, etc."/>
          <p:cNvSpPr txBox="1"/>
          <p:nvPr>
            <p:ph type="body" sz="quarter" idx="27"/>
          </p:nvPr>
        </p:nvSpPr>
        <p:spPr>
          <a:xfrm>
            <a:off x="10223500" y="7122283"/>
            <a:ext cx="3937000" cy="1781176"/>
          </a:xfrm>
          <a:prstGeom prst="rect">
            <a:avLst/>
          </a:prstGeom>
        </p:spPr>
        <p:txBody>
          <a:bodyPr anchor="t">
            <a:spAutoFit/>
          </a:bodyPr>
          <a:lstStyle>
            <a:lvl1pPr marL="0" indent="0">
              <a:spcBef>
                <a:spcPts val="0"/>
              </a:spcBef>
              <a:buSzTx/>
              <a:buNone/>
              <a:defRPr sz="3600"/>
            </a:lvl1pPr>
          </a:lstStyle>
          <a:p>
            <a:pPr/>
            <a:r>
              <a:t>Comments, Timeframe, Names, etc.</a:t>
            </a:r>
          </a:p>
        </p:txBody>
      </p:sp>
      <p:sp>
        <p:nvSpPr>
          <p:cNvPr id="273" name="Activity #3"/>
          <p:cNvSpPr txBox="1"/>
          <p:nvPr>
            <p:ph type="body" sz="quarter" idx="28"/>
          </p:nvPr>
        </p:nvSpPr>
        <p:spPr>
          <a:xfrm>
            <a:off x="10223500" y="6191415"/>
            <a:ext cx="3937000"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#3</a:t>
            </a:r>
          </a:p>
        </p:txBody>
      </p:sp>
      <p:sp>
        <p:nvSpPr>
          <p:cNvPr id="274" name="Comments, Timeframe, Names, etc."/>
          <p:cNvSpPr txBox="1"/>
          <p:nvPr>
            <p:ph type="body" sz="quarter" idx="29"/>
          </p:nvPr>
        </p:nvSpPr>
        <p:spPr>
          <a:xfrm>
            <a:off x="14669115" y="7122283"/>
            <a:ext cx="3937001" cy="1781176"/>
          </a:xfrm>
          <a:prstGeom prst="rect">
            <a:avLst/>
          </a:prstGeom>
        </p:spPr>
        <p:txBody>
          <a:bodyPr anchor="t">
            <a:spAutoFit/>
          </a:bodyPr>
          <a:lstStyle>
            <a:lvl1pPr marL="0" indent="0">
              <a:spcBef>
                <a:spcPts val="0"/>
              </a:spcBef>
              <a:buSzTx/>
              <a:buNone/>
              <a:defRPr sz="3600"/>
            </a:lvl1pPr>
          </a:lstStyle>
          <a:p>
            <a:pPr/>
            <a:r>
              <a:t>Comments, Timeframe, Names, etc.</a:t>
            </a:r>
          </a:p>
        </p:txBody>
      </p:sp>
      <p:sp>
        <p:nvSpPr>
          <p:cNvPr id="275" name="Activity #4"/>
          <p:cNvSpPr txBox="1"/>
          <p:nvPr>
            <p:ph type="body" sz="quarter" idx="30"/>
          </p:nvPr>
        </p:nvSpPr>
        <p:spPr>
          <a:xfrm>
            <a:off x="14669115" y="6191415"/>
            <a:ext cx="39370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#4</a:t>
            </a:r>
          </a:p>
        </p:txBody>
      </p:sp>
      <p:sp>
        <p:nvSpPr>
          <p:cNvPr id="276" name="Comments, Timeframe, Names, etc."/>
          <p:cNvSpPr txBox="1"/>
          <p:nvPr>
            <p:ph type="body" sz="quarter" idx="31"/>
          </p:nvPr>
        </p:nvSpPr>
        <p:spPr>
          <a:xfrm>
            <a:off x="19114730" y="7122283"/>
            <a:ext cx="3937001" cy="1781176"/>
          </a:xfrm>
          <a:prstGeom prst="rect">
            <a:avLst/>
          </a:prstGeom>
        </p:spPr>
        <p:txBody>
          <a:bodyPr anchor="t">
            <a:spAutoFit/>
          </a:bodyPr>
          <a:lstStyle>
            <a:lvl1pPr marL="0" indent="0">
              <a:spcBef>
                <a:spcPts val="0"/>
              </a:spcBef>
              <a:buSzTx/>
              <a:buNone/>
              <a:defRPr sz="3600"/>
            </a:lvl1pPr>
          </a:lstStyle>
          <a:p>
            <a:pPr/>
            <a:r>
              <a:t>Comments, Timeframe, Names, etc.</a:t>
            </a:r>
          </a:p>
        </p:txBody>
      </p:sp>
      <p:sp>
        <p:nvSpPr>
          <p:cNvPr id="277" name="Activity #5"/>
          <p:cNvSpPr txBox="1"/>
          <p:nvPr>
            <p:ph type="body" sz="quarter" idx="32"/>
          </p:nvPr>
        </p:nvSpPr>
        <p:spPr>
          <a:xfrm>
            <a:off x="19114730" y="6191415"/>
            <a:ext cx="3937001" cy="752476"/>
          </a:xfrm>
          <a:prstGeom prst="rect">
            <a:avLst/>
          </a:prstGeom>
        </p:spPr>
        <p:txBody>
          <a:bodyPr anchor="t">
            <a:spAutoFit/>
          </a:bodyPr>
          <a:lstStyle>
            <a:lvl1pPr marL="0" indent="0">
              <a:spcBef>
                <a:spcPts val="0"/>
              </a:spcBef>
              <a:buSzTx/>
              <a:buNone/>
              <a:defRPr b="1" sz="4000">
                <a:latin typeface="Helvetica"/>
                <a:ea typeface="Helvetica"/>
                <a:cs typeface="Helvetica"/>
                <a:sym typeface="Helvetica"/>
              </a:defRPr>
            </a:lvl1pPr>
          </a:lstStyle>
          <a:p>
            <a:pPr/>
            <a:r>
              <a:t>Activity #5</a:t>
            </a:r>
          </a:p>
        </p:txBody>
      </p:sp>
      <p:sp>
        <p:nvSpPr>
          <p:cNvPr id="278" name="1"/>
          <p:cNvSpPr txBox="1"/>
          <p:nvPr>
            <p:ph type="body" sz="quarter" idx="33"/>
          </p:nvPr>
        </p:nvSpPr>
        <p:spPr>
          <a:xfrm>
            <a:off x="1332269" y="5505092"/>
            <a:ext cx="3937001" cy="688976"/>
          </a:xfrm>
          <a:prstGeom prst="rect">
            <a:avLst/>
          </a:prstGeom>
        </p:spPr>
        <p:txBody>
          <a:bodyPr anchor="b">
            <a:spAutoFit/>
          </a:bodyPr>
          <a:lstStyle>
            <a:lvl1pPr marL="0" indent="0">
              <a:spcBef>
                <a:spcPts val="0"/>
              </a:spcBef>
              <a:buSzTx/>
              <a:buNone/>
              <a:defRPr b="1" sz="3600">
                <a:latin typeface="Helvetica"/>
                <a:ea typeface="Helvetica"/>
                <a:cs typeface="Helvetica"/>
                <a:sym typeface="Helvetica"/>
              </a:defRPr>
            </a:lvl1pPr>
          </a:lstStyle>
          <a:p>
            <a:pPr/>
            <a:r>
              <a:t>1</a:t>
            </a:r>
          </a:p>
        </p:txBody>
      </p:sp>
      <p:sp>
        <p:nvSpPr>
          <p:cNvPr id="279" name="2"/>
          <p:cNvSpPr txBox="1"/>
          <p:nvPr>
            <p:ph type="body" sz="quarter" idx="34"/>
          </p:nvPr>
        </p:nvSpPr>
        <p:spPr>
          <a:xfrm>
            <a:off x="5777884" y="5505092"/>
            <a:ext cx="3937001" cy="688976"/>
          </a:xfrm>
          <a:prstGeom prst="rect">
            <a:avLst/>
          </a:prstGeom>
        </p:spPr>
        <p:txBody>
          <a:bodyPr anchor="b">
            <a:spAutoFit/>
          </a:bodyPr>
          <a:lstStyle>
            <a:lvl1pPr marL="0" indent="0">
              <a:spcBef>
                <a:spcPts val="0"/>
              </a:spcBef>
              <a:buSzTx/>
              <a:buNone/>
              <a:defRPr b="1" sz="3600">
                <a:latin typeface="Helvetica"/>
                <a:ea typeface="Helvetica"/>
                <a:cs typeface="Helvetica"/>
                <a:sym typeface="Helvetica"/>
              </a:defRPr>
            </a:lvl1pPr>
          </a:lstStyle>
          <a:p>
            <a:pPr/>
            <a:r>
              <a:t>2</a:t>
            </a:r>
          </a:p>
        </p:txBody>
      </p:sp>
      <p:sp>
        <p:nvSpPr>
          <p:cNvPr id="280" name="3"/>
          <p:cNvSpPr txBox="1"/>
          <p:nvPr>
            <p:ph type="body" sz="quarter" idx="35"/>
          </p:nvPr>
        </p:nvSpPr>
        <p:spPr>
          <a:xfrm>
            <a:off x="10223500" y="5505092"/>
            <a:ext cx="3937000" cy="688976"/>
          </a:xfrm>
          <a:prstGeom prst="rect">
            <a:avLst/>
          </a:prstGeom>
        </p:spPr>
        <p:txBody>
          <a:bodyPr anchor="b">
            <a:spAutoFit/>
          </a:bodyPr>
          <a:lstStyle>
            <a:lvl1pPr marL="0" indent="0">
              <a:spcBef>
                <a:spcPts val="0"/>
              </a:spcBef>
              <a:buSzTx/>
              <a:buNone/>
              <a:defRPr b="1" sz="3600">
                <a:latin typeface="Helvetica"/>
                <a:ea typeface="Helvetica"/>
                <a:cs typeface="Helvetica"/>
                <a:sym typeface="Helvetica"/>
              </a:defRPr>
            </a:lvl1pPr>
          </a:lstStyle>
          <a:p>
            <a:pPr/>
            <a:r>
              <a:t>3</a:t>
            </a:r>
          </a:p>
        </p:txBody>
      </p:sp>
      <p:sp>
        <p:nvSpPr>
          <p:cNvPr id="281" name="4"/>
          <p:cNvSpPr txBox="1"/>
          <p:nvPr>
            <p:ph type="body" sz="quarter" idx="36"/>
          </p:nvPr>
        </p:nvSpPr>
        <p:spPr>
          <a:xfrm>
            <a:off x="14669115" y="5505092"/>
            <a:ext cx="3937001" cy="688976"/>
          </a:xfrm>
          <a:prstGeom prst="rect">
            <a:avLst/>
          </a:prstGeom>
        </p:spPr>
        <p:txBody>
          <a:bodyPr anchor="b">
            <a:spAutoFit/>
          </a:bodyPr>
          <a:lstStyle>
            <a:lvl1pPr marL="0" indent="0">
              <a:spcBef>
                <a:spcPts val="0"/>
              </a:spcBef>
              <a:buSzTx/>
              <a:buNone/>
              <a:defRPr b="1" sz="3600">
                <a:latin typeface="Helvetica"/>
                <a:ea typeface="Helvetica"/>
                <a:cs typeface="Helvetica"/>
                <a:sym typeface="Helvetica"/>
              </a:defRPr>
            </a:lvl1pPr>
          </a:lstStyle>
          <a:p>
            <a:pPr/>
            <a:r>
              <a:t>4</a:t>
            </a:r>
          </a:p>
        </p:txBody>
      </p:sp>
      <p:sp>
        <p:nvSpPr>
          <p:cNvPr id="282" name="5"/>
          <p:cNvSpPr txBox="1"/>
          <p:nvPr>
            <p:ph type="body" sz="quarter" idx="37"/>
          </p:nvPr>
        </p:nvSpPr>
        <p:spPr>
          <a:xfrm>
            <a:off x="19114730" y="5505092"/>
            <a:ext cx="3937001" cy="688976"/>
          </a:xfrm>
          <a:prstGeom prst="rect">
            <a:avLst/>
          </a:prstGeom>
        </p:spPr>
        <p:txBody>
          <a:bodyPr anchor="b">
            <a:spAutoFit/>
          </a:bodyPr>
          <a:lstStyle>
            <a:lvl1pPr marL="0" indent="0">
              <a:spcBef>
                <a:spcPts val="0"/>
              </a:spcBef>
              <a:buSzTx/>
              <a:buNone/>
              <a:defRPr b="1" sz="3600">
                <a:latin typeface="Helvetica"/>
                <a:ea typeface="Helvetica"/>
                <a:cs typeface="Helvetica"/>
                <a:sym typeface="Helvetica"/>
              </a:defRPr>
            </a:lvl1pPr>
          </a:lstStyle>
          <a:p>
            <a:pPr/>
            <a:r>
              <a:t>5</a:t>
            </a:r>
          </a:p>
        </p:txBody>
      </p:sp>
      <p:sp>
        <p:nvSpPr>
          <p:cNvPr id="283" name="Line"/>
          <p:cNvSpPr/>
          <p:nvPr/>
        </p:nvSpPr>
        <p:spPr>
          <a:xfrm>
            <a:off x="1332269" y="6192479"/>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284" name="Line"/>
          <p:cNvSpPr/>
          <p:nvPr/>
        </p:nvSpPr>
        <p:spPr>
          <a:xfrm>
            <a:off x="5777884" y="6192479"/>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285" name="Line"/>
          <p:cNvSpPr/>
          <p:nvPr/>
        </p:nvSpPr>
        <p:spPr>
          <a:xfrm>
            <a:off x="10223500" y="6192479"/>
            <a:ext cx="3937000" cy="1"/>
          </a:xfrm>
          <a:prstGeom prst="line">
            <a:avLst/>
          </a:prstGeom>
          <a:ln w="3175">
            <a:solidFill>
              <a:srgbClr val="000000"/>
            </a:solidFill>
            <a:miter lim="400000"/>
          </a:ln>
        </p:spPr>
        <p:txBody>
          <a:bodyPr lIns="71437" tIns="71437" rIns="71437" bIns="71437" anchor="ctr"/>
          <a:lstStyle/>
          <a:p>
            <a:pPr>
              <a:defRPr sz="3200"/>
            </a:pPr>
          </a:p>
        </p:txBody>
      </p:sp>
      <p:sp>
        <p:nvSpPr>
          <p:cNvPr id="286" name="Line"/>
          <p:cNvSpPr/>
          <p:nvPr/>
        </p:nvSpPr>
        <p:spPr>
          <a:xfrm>
            <a:off x="14669115" y="6192479"/>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287" name="Line"/>
          <p:cNvSpPr/>
          <p:nvPr/>
        </p:nvSpPr>
        <p:spPr>
          <a:xfrm>
            <a:off x="19114730" y="6192479"/>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288"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meline">
    <p:spTree>
      <p:nvGrpSpPr>
        <p:cNvPr id="1" name=""/>
        <p:cNvGrpSpPr/>
        <p:nvPr/>
      </p:nvGrpSpPr>
      <p:grpSpPr>
        <a:xfrm>
          <a:off x="0" y="0"/>
          <a:ext cx="0" cy="0"/>
          <a:chOff x="0" y="0"/>
          <a:chExt cx="0" cy="0"/>
        </a:xfrm>
      </p:grpSpPr>
      <p:sp>
        <p:nvSpPr>
          <p:cNvPr id="295"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296"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297" name="Timeline"/>
          <p:cNvSpPr txBox="1"/>
          <p:nvPr>
            <p:ph type="body" sz="quarter" idx="22"/>
          </p:nvPr>
        </p:nvSpPr>
        <p:spPr>
          <a:xfrm>
            <a:off x="1028288" y="429860"/>
            <a:ext cx="22327424"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Timeline</a:t>
            </a:r>
          </a:p>
        </p:txBody>
      </p:sp>
      <p:sp>
        <p:nvSpPr>
          <p:cNvPr id="298" name="Events, Objectives, Milestones, etc."/>
          <p:cNvSpPr txBox="1"/>
          <p:nvPr>
            <p:ph type="body" sz="quarter" idx="23"/>
          </p:nvPr>
        </p:nvSpPr>
        <p:spPr>
          <a:xfrm>
            <a:off x="1060679" y="3441884"/>
            <a:ext cx="3937001" cy="1781176"/>
          </a:xfrm>
          <a:prstGeom prst="rect">
            <a:avLst/>
          </a:prstGeom>
        </p:spPr>
        <p:txBody>
          <a:bodyPr anchor="b">
            <a:spAutoFit/>
          </a:bodyPr>
          <a:lstStyle>
            <a:lvl1pPr marL="0" indent="0">
              <a:spcBef>
                <a:spcPts val="0"/>
              </a:spcBef>
              <a:buSzTx/>
              <a:buNone/>
              <a:defRPr sz="3600"/>
            </a:lvl1pPr>
          </a:lstStyle>
          <a:p>
            <a:pPr/>
            <a:r>
              <a:t>Events, Objectives, Milestones, etc.</a:t>
            </a:r>
          </a:p>
        </p:txBody>
      </p:sp>
      <p:sp>
        <p:nvSpPr>
          <p:cNvPr id="299" name="Date #1"/>
          <p:cNvSpPr txBox="1"/>
          <p:nvPr>
            <p:ph type="body" sz="quarter" idx="24"/>
          </p:nvPr>
        </p:nvSpPr>
        <p:spPr>
          <a:xfrm>
            <a:off x="1060679" y="5425085"/>
            <a:ext cx="3937001" cy="752476"/>
          </a:xfrm>
          <a:prstGeom prst="rect">
            <a:avLst/>
          </a:prstGeom>
        </p:spPr>
        <p:txBody>
          <a:bodyPr anchor="t">
            <a:spAutoFit/>
          </a:bodyPr>
          <a:lstStyle>
            <a:lvl1pPr marL="0" indent="0" algn="ctr">
              <a:spcBef>
                <a:spcPts val="0"/>
              </a:spcBef>
              <a:buSzTx/>
              <a:buNone/>
              <a:defRPr b="1" sz="4000">
                <a:latin typeface="Helvetica"/>
                <a:ea typeface="Helvetica"/>
                <a:cs typeface="Helvetica"/>
                <a:sym typeface="Helvetica"/>
              </a:defRPr>
            </a:lvl1pPr>
          </a:lstStyle>
          <a:p>
            <a:pPr/>
            <a:r>
              <a:t>Date #1</a:t>
            </a:r>
          </a:p>
        </p:txBody>
      </p:sp>
      <p:sp>
        <p:nvSpPr>
          <p:cNvPr id="300" name="Events, Objectives, Milestones, etc."/>
          <p:cNvSpPr txBox="1"/>
          <p:nvPr>
            <p:ph type="body" sz="quarter" idx="25"/>
          </p:nvPr>
        </p:nvSpPr>
        <p:spPr>
          <a:xfrm>
            <a:off x="2841692" y="9999509"/>
            <a:ext cx="3937001" cy="1781176"/>
          </a:xfrm>
          <a:prstGeom prst="rect">
            <a:avLst/>
          </a:prstGeom>
        </p:spPr>
        <p:txBody>
          <a:bodyPr anchor="t">
            <a:spAutoFit/>
          </a:bodyPr>
          <a:lstStyle>
            <a:lvl1pPr marL="0" indent="0">
              <a:spcBef>
                <a:spcPts val="0"/>
              </a:spcBef>
              <a:buSzTx/>
              <a:buNone/>
              <a:defRPr sz="3600"/>
            </a:lvl1pPr>
          </a:lstStyle>
          <a:p>
            <a:pPr/>
            <a:r>
              <a:t>Events, Objectives, Milestones, etc.</a:t>
            </a:r>
          </a:p>
        </p:txBody>
      </p:sp>
      <p:sp>
        <p:nvSpPr>
          <p:cNvPr id="301" name="Date #2"/>
          <p:cNvSpPr txBox="1"/>
          <p:nvPr>
            <p:ph type="body" sz="quarter" idx="26"/>
          </p:nvPr>
        </p:nvSpPr>
        <p:spPr>
          <a:xfrm>
            <a:off x="2841692" y="9064986"/>
            <a:ext cx="3937001" cy="752476"/>
          </a:xfrm>
          <a:prstGeom prst="rect">
            <a:avLst/>
          </a:prstGeom>
        </p:spPr>
        <p:txBody>
          <a:bodyPr anchor="b">
            <a:spAutoFit/>
          </a:bodyPr>
          <a:lstStyle>
            <a:lvl1pPr marL="0" indent="0" algn="ctr">
              <a:spcBef>
                <a:spcPts val="0"/>
              </a:spcBef>
              <a:buSzTx/>
              <a:buNone/>
              <a:defRPr b="1" sz="4000">
                <a:latin typeface="Helvetica"/>
                <a:ea typeface="Helvetica"/>
                <a:cs typeface="Helvetica"/>
                <a:sym typeface="Helvetica"/>
              </a:defRPr>
            </a:lvl1pPr>
          </a:lstStyle>
          <a:p>
            <a:pPr/>
            <a:r>
              <a:t>Date #2</a:t>
            </a:r>
          </a:p>
        </p:txBody>
      </p:sp>
      <p:sp>
        <p:nvSpPr>
          <p:cNvPr id="302" name="Events, Objectives, Milestones, etc."/>
          <p:cNvSpPr txBox="1"/>
          <p:nvPr>
            <p:ph type="body" sz="quarter" idx="27"/>
          </p:nvPr>
        </p:nvSpPr>
        <p:spPr>
          <a:xfrm>
            <a:off x="6564672" y="3441884"/>
            <a:ext cx="3937001" cy="1781176"/>
          </a:xfrm>
          <a:prstGeom prst="rect">
            <a:avLst/>
          </a:prstGeom>
        </p:spPr>
        <p:txBody>
          <a:bodyPr anchor="b">
            <a:spAutoFit/>
          </a:bodyPr>
          <a:lstStyle>
            <a:lvl1pPr marL="0" indent="0">
              <a:spcBef>
                <a:spcPts val="0"/>
              </a:spcBef>
              <a:buSzTx/>
              <a:buNone/>
              <a:defRPr sz="3600"/>
            </a:lvl1pPr>
          </a:lstStyle>
          <a:p>
            <a:pPr/>
            <a:r>
              <a:t>Events, Objectives, Milestones, etc.</a:t>
            </a:r>
          </a:p>
        </p:txBody>
      </p:sp>
      <p:sp>
        <p:nvSpPr>
          <p:cNvPr id="303" name="Date #3"/>
          <p:cNvSpPr txBox="1"/>
          <p:nvPr>
            <p:ph type="body" sz="quarter" idx="28"/>
          </p:nvPr>
        </p:nvSpPr>
        <p:spPr>
          <a:xfrm>
            <a:off x="6564672" y="5425085"/>
            <a:ext cx="3937001" cy="752476"/>
          </a:xfrm>
          <a:prstGeom prst="rect">
            <a:avLst/>
          </a:prstGeom>
        </p:spPr>
        <p:txBody>
          <a:bodyPr anchor="t">
            <a:spAutoFit/>
          </a:bodyPr>
          <a:lstStyle>
            <a:lvl1pPr marL="0" indent="0" algn="ctr">
              <a:spcBef>
                <a:spcPts val="0"/>
              </a:spcBef>
              <a:buSzTx/>
              <a:buNone/>
              <a:defRPr b="1" sz="4000">
                <a:latin typeface="Helvetica"/>
                <a:ea typeface="Helvetica"/>
                <a:cs typeface="Helvetica"/>
                <a:sym typeface="Helvetica"/>
              </a:defRPr>
            </a:lvl1pPr>
          </a:lstStyle>
          <a:p>
            <a:pPr/>
            <a:r>
              <a:t>Date #3</a:t>
            </a:r>
          </a:p>
        </p:txBody>
      </p:sp>
      <p:sp>
        <p:nvSpPr>
          <p:cNvPr id="304" name="Events, Objectives, Milestones, etc."/>
          <p:cNvSpPr txBox="1"/>
          <p:nvPr>
            <p:ph type="body" sz="quarter" idx="29"/>
          </p:nvPr>
        </p:nvSpPr>
        <p:spPr>
          <a:xfrm>
            <a:off x="10277398" y="9999509"/>
            <a:ext cx="3937001" cy="1781176"/>
          </a:xfrm>
          <a:prstGeom prst="rect">
            <a:avLst/>
          </a:prstGeom>
        </p:spPr>
        <p:txBody>
          <a:bodyPr anchor="t">
            <a:spAutoFit/>
          </a:bodyPr>
          <a:lstStyle>
            <a:lvl1pPr marL="0" indent="0">
              <a:spcBef>
                <a:spcPts val="0"/>
              </a:spcBef>
              <a:buSzTx/>
              <a:buNone/>
              <a:defRPr sz="3600"/>
            </a:lvl1pPr>
          </a:lstStyle>
          <a:p>
            <a:pPr/>
            <a:r>
              <a:t>Events, Objectives, Milestones, etc.</a:t>
            </a:r>
          </a:p>
        </p:txBody>
      </p:sp>
      <p:sp>
        <p:nvSpPr>
          <p:cNvPr id="305" name="Date #4"/>
          <p:cNvSpPr txBox="1"/>
          <p:nvPr>
            <p:ph type="body" sz="quarter" idx="30"/>
          </p:nvPr>
        </p:nvSpPr>
        <p:spPr>
          <a:xfrm>
            <a:off x="10277398" y="9064986"/>
            <a:ext cx="3937001" cy="752476"/>
          </a:xfrm>
          <a:prstGeom prst="rect">
            <a:avLst/>
          </a:prstGeom>
        </p:spPr>
        <p:txBody>
          <a:bodyPr anchor="b">
            <a:spAutoFit/>
          </a:bodyPr>
          <a:lstStyle>
            <a:lvl1pPr marL="0" indent="0" algn="ctr">
              <a:spcBef>
                <a:spcPts val="0"/>
              </a:spcBef>
              <a:buSzTx/>
              <a:buNone/>
              <a:defRPr b="1" sz="4000">
                <a:latin typeface="Helvetica"/>
                <a:ea typeface="Helvetica"/>
                <a:cs typeface="Helvetica"/>
                <a:sym typeface="Helvetica"/>
              </a:defRPr>
            </a:lvl1pPr>
          </a:lstStyle>
          <a:p>
            <a:pPr/>
            <a:r>
              <a:t>Date #4</a:t>
            </a:r>
          </a:p>
        </p:txBody>
      </p:sp>
      <p:sp>
        <p:nvSpPr>
          <p:cNvPr id="306" name="Events, Objectives, Milestones, etc."/>
          <p:cNvSpPr txBox="1"/>
          <p:nvPr>
            <p:ph type="body" sz="quarter" idx="31"/>
          </p:nvPr>
        </p:nvSpPr>
        <p:spPr>
          <a:xfrm>
            <a:off x="13974396" y="3441884"/>
            <a:ext cx="3937001" cy="1781176"/>
          </a:xfrm>
          <a:prstGeom prst="rect">
            <a:avLst/>
          </a:prstGeom>
        </p:spPr>
        <p:txBody>
          <a:bodyPr anchor="b">
            <a:spAutoFit/>
          </a:bodyPr>
          <a:lstStyle>
            <a:lvl1pPr marL="0" indent="0">
              <a:spcBef>
                <a:spcPts val="0"/>
              </a:spcBef>
              <a:buSzTx/>
              <a:buNone/>
              <a:defRPr sz="3600"/>
            </a:lvl1pPr>
          </a:lstStyle>
          <a:p>
            <a:pPr/>
            <a:r>
              <a:t>Events, Objectives, Milestones, etc.</a:t>
            </a:r>
          </a:p>
        </p:txBody>
      </p:sp>
      <p:sp>
        <p:nvSpPr>
          <p:cNvPr id="307" name="Date #5"/>
          <p:cNvSpPr txBox="1"/>
          <p:nvPr>
            <p:ph type="body" sz="quarter" idx="32"/>
          </p:nvPr>
        </p:nvSpPr>
        <p:spPr>
          <a:xfrm>
            <a:off x="13974396" y="5425085"/>
            <a:ext cx="3937001" cy="752476"/>
          </a:xfrm>
          <a:prstGeom prst="rect">
            <a:avLst/>
          </a:prstGeom>
        </p:spPr>
        <p:txBody>
          <a:bodyPr anchor="t">
            <a:spAutoFit/>
          </a:bodyPr>
          <a:lstStyle>
            <a:lvl1pPr marL="0" indent="0" algn="ctr">
              <a:spcBef>
                <a:spcPts val="0"/>
              </a:spcBef>
              <a:buSzTx/>
              <a:buNone/>
              <a:defRPr b="1" sz="4000">
                <a:latin typeface="Helvetica"/>
                <a:ea typeface="Helvetica"/>
                <a:cs typeface="Helvetica"/>
                <a:sym typeface="Helvetica"/>
              </a:defRPr>
            </a:lvl1pPr>
          </a:lstStyle>
          <a:p>
            <a:pPr/>
            <a:r>
              <a:t>Date #5</a:t>
            </a:r>
          </a:p>
        </p:txBody>
      </p:sp>
      <p:sp>
        <p:nvSpPr>
          <p:cNvPr id="308" name="Line"/>
          <p:cNvSpPr/>
          <p:nvPr/>
        </p:nvSpPr>
        <p:spPr>
          <a:xfrm>
            <a:off x="1060679" y="5349183"/>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309" name="Line"/>
          <p:cNvSpPr/>
          <p:nvPr/>
        </p:nvSpPr>
        <p:spPr>
          <a:xfrm>
            <a:off x="2841692" y="9932924"/>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310" name="Line"/>
          <p:cNvSpPr/>
          <p:nvPr/>
        </p:nvSpPr>
        <p:spPr>
          <a:xfrm>
            <a:off x="6564672" y="5349183"/>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311" name="Line"/>
          <p:cNvSpPr/>
          <p:nvPr/>
        </p:nvSpPr>
        <p:spPr>
          <a:xfrm>
            <a:off x="10270097" y="9932924"/>
            <a:ext cx="3951602" cy="1"/>
          </a:xfrm>
          <a:prstGeom prst="line">
            <a:avLst/>
          </a:prstGeom>
          <a:ln w="3175">
            <a:solidFill>
              <a:srgbClr val="000000"/>
            </a:solidFill>
            <a:miter lim="400000"/>
          </a:ln>
        </p:spPr>
        <p:txBody>
          <a:bodyPr lIns="71437" tIns="71437" rIns="71437" bIns="71437" anchor="ctr"/>
          <a:lstStyle/>
          <a:p>
            <a:pPr>
              <a:defRPr sz="3200"/>
            </a:pPr>
          </a:p>
        </p:txBody>
      </p:sp>
      <p:sp>
        <p:nvSpPr>
          <p:cNvPr id="312" name="Line"/>
          <p:cNvSpPr/>
          <p:nvPr/>
        </p:nvSpPr>
        <p:spPr>
          <a:xfrm>
            <a:off x="13974396" y="5349183"/>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313" name="Line"/>
          <p:cNvSpPr/>
          <p:nvPr/>
        </p:nvSpPr>
        <p:spPr>
          <a:xfrm>
            <a:off x="1068248" y="7622199"/>
            <a:ext cx="3727670" cy="1"/>
          </a:xfrm>
          <a:prstGeom prst="line">
            <a:avLst/>
          </a:prstGeom>
          <a:ln w="50800">
            <a:solidFill>
              <a:srgbClr val="000000"/>
            </a:solidFill>
            <a:miter lim="400000"/>
            <a:headEnd type="oval"/>
          </a:ln>
        </p:spPr>
        <p:txBody>
          <a:bodyPr lIns="71437" tIns="71437" rIns="71437" bIns="71437" anchor="ctr"/>
          <a:lstStyle/>
          <a:p>
            <a:pPr>
              <a:defRPr sz="3200"/>
            </a:pPr>
          </a:p>
        </p:txBody>
      </p:sp>
      <p:sp>
        <p:nvSpPr>
          <p:cNvPr id="314" name="Events, Objectives, Milestones, etc."/>
          <p:cNvSpPr txBox="1"/>
          <p:nvPr>
            <p:ph type="body" sz="quarter" idx="33"/>
          </p:nvPr>
        </p:nvSpPr>
        <p:spPr>
          <a:xfrm>
            <a:off x="17707373" y="9999509"/>
            <a:ext cx="3937001" cy="1781176"/>
          </a:xfrm>
          <a:prstGeom prst="rect">
            <a:avLst/>
          </a:prstGeom>
        </p:spPr>
        <p:txBody>
          <a:bodyPr anchor="t">
            <a:spAutoFit/>
          </a:bodyPr>
          <a:lstStyle>
            <a:lvl1pPr marL="0" indent="0">
              <a:spcBef>
                <a:spcPts val="0"/>
              </a:spcBef>
              <a:buSzTx/>
              <a:buNone/>
              <a:defRPr sz="3600"/>
            </a:lvl1pPr>
          </a:lstStyle>
          <a:p>
            <a:pPr/>
            <a:r>
              <a:t>Events, Objectives, Milestones, etc.</a:t>
            </a:r>
          </a:p>
        </p:txBody>
      </p:sp>
      <p:sp>
        <p:nvSpPr>
          <p:cNvPr id="315" name="Date #6"/>
          <p:cNvSpPr txBox="1"/>
          <p:nvPr>
            <p:ph type="body" sz="quarter" idx="34"/>
          </p:nvPr>
        </p:nvSpPr>
        <p:spPr>
          <a:xfrm>
            <a:off x="17707373" y="9064986"/>
            <a:ext cx="3937001" cy="752476"/>
          </a:xfrm>
          <a:prstGeom prst="rect">
            <a:avLst/>
          </a:prstGeom>
        </p:spPr>
        <p:txBody>
          <a:bodyPr anchor="b">
            <a:spAutoFit/>
          </a:bodyPr>
          <a:lstStyle>
            <a:lvl1pPr marL="0" indent="0" algn="ctr">
              <a:spcBef>
                <a:spcPts val="0"/>
              </a:spcBef>
              <a:buSzTx/>
              <a:buNone/>
              <a:defRPr b="1" sz="4000">
                <a:latin typeface="Helvetica"/>
                <a:ea typeface="Helvetica"/>
                <a:cs typeface="Helvetica"/>
                <a:sym typeface="Helvetica"/>
              </a:defRPr>
            </a:lvl1pPr>
          </a:lstStyle>
          <a:p>
            <a:pPr/>
            <a:r>
              <a:t>Date #6</a:t>
            </a:r>
          </a:p>
        </p:txBody>
      </p:sp>
      <p:sp>
        <p:nvSpPr>
          <p:cNvPr id="316" name="Line"/>
          <p:cNvSpPr/>
          <p:nvPr/>
        </p:nvSpPr>
        <p:spPr>
          <a:xfrm>
            <a:off x="17707373" y="9932924"/>
            <a:ext cx="3937001" cy="1"/>
          </a:xfrm>
          <a:prstGeom prst="line">
            <a:avLst/>
          </a:prstGeom>
          <a:ln w="3175">
            <a:solidFill>
              <a:srgbClr val="000000"/>
            </a:solidFill>
            <a:miter lim="400000"/>
          </a:ln>
        </p:spPr>
        <p:txBody>
          <a:bodyPr lIns="71437" tIns="71437" rIns="71437" bIns="71437" anchor="ctr"/>
          <a:lstStyle/>
          <a:p>
            <a:pPr>
              <a:defRPr sz="3200"/>
            </a:pPr>
          </a:p>
        </p:txBody>
      </p:sp>
      <p:sp>
        <p:nvSpPr>
          <p:cNvPr id="317" name="Events, Objectives, Milestones, etc."/>
          <p:cNvSpPr txBox="1"/>
          <p:nvPr>
            <p:ph type="body" sz="quarter" idx="35"/>
          </p:nvPr>
        </p:nvSpPr>
        <p:spPr>
          <a:xfrm>
            <a:off x="19344985" y="3441884"/>
            <a:ext cx="3937001" cy="1781176"/>
          </a:xfrm>
          <a:prstGeom prst="rect">
            <a:avLst/>
          </a:prstGeom>
        </p:spPr>
        <p:txBody>
          <a:bodyPr anchor="b">
            <a:spAutoFit/>
          </a:bodyPr>
          <a:lstStyle>
            <a:lvl1pPr marL="0" indent="0">
              <a:spcBef>
                <a:spcPts val="0"/>
              </a:spcBef>
              <a:buSzTx/>
              <a:buNone/>
              <a:defRPr sz="3600"/>
            </a:lvl1pPr>
          </a:lstStyle>
          <a:p>
            <a:pPr/>
            <a:r>
              <a:t>Events, Objectives, Milestones, etc.</a:t>
            </a:r>
          </a:p>
        </p:txBody>
      </p:sp>
      <p:sp>
        <p:nvSpPr>
          <p:cNvPr id="318" name="Date #7"/>
          <p:cNvSpPr txBox="1"/>
          <p:nvPr>
            <p:ph type="body" sz="quarter" idx="36"/>
          </p:nvPr>
        </p:nvSpPr>
        <p:spPr>
          <a:xfrm>
            <a:off x="19344985" y="5425085"/>
            <a:ext cx="3937001" cy="752476"/>
          </a:xfrm>
          <a:prstGeom prst="rect">
            <a:avLst/>
          </a:prstGeom>
        </p:spPr>
        <p:txBody>
          <a:bodyPr anchor="t">
            <a:spAutoFit/>
          </a:bodyPr>
          <a:lstStyle>
            <a:lvl1pPr marL="0" indent="0" algn="ctr">
              <a:spcBef>
                <a:spcPts val="0"/>
              </a:spcBef>
              <a:buSzTx/>
              <a:buNone/>
              <a:defRPr b="1" sz="4000">
                <a:latin typeface="Helvetica"/>
                <a:ea typeface="Helvetica"/>
                <a:cs typeface="Helvetica"/>
                <a:sym typeface="Helvetica"/>
              </a:defRPr>
            </a:lvl1pPr>
          </a:lstStyle>
          <a:p>
            <a:pPr/>
            <a:r>
              <a:t>Date #7</a:t>
            </a:r>
          </a:p>
        </p:txBody>
      </p:sp>
      <p:sp>
        <p:nvSpPr>
          <p:cNvPr id="319" name="Line"/>
          <p:cNvSpPr/>
          <p:nvPr/>
        </p:nvSpPr>
        <p:spPr>
          <a:xfrm>
            <a:off x="19344985" y="5349183"/>
            <a:ext cx="3937000" cy="1"/>
          </a:xfrm>
          <a:prstGeom prst="line">
            <a:avLst/>
          </a:prstGeom>
          <a:ln w="3175">
            <a:solidFill>
              <a:srgbClr val="000000"/>
            </a:solidFill>
            <a:miter lim="400000"/>
          </a:ln>
        </p:spPr>
        <p:txBody>
          <a:bodyPr lIns="71437" tIns="71437" rIns="71437" bIns="71437" anchor="ctr"/>
          <a:lstStyle/>
          <a:p>
            <a:pPr>
              <a:defRPr sz="3200"/>
            </a:pPr>
          </a:p>
        </p:txBody>
      </p:sp>
      <p:sp>
        <p:nvSpPr>
          <p:cNvPr id="320" name="Line"/>
          <p:cNvSpPr/>
          <p:nvPr/>
        </p:nvSpPr>
        <p:spPr>
          <a:xfrm>
            <a:off x="4787455" y="7622199"/>
            <a:ext cx="3727669" cy="1"/>
          </a:xfrm>
          <a:prstGeom prst="line">
            <a:avLst/>
          </a:prstGeom>
          <a:ln w="50800">
            <a:solidFill>
              <a:srgbClr val="000000"/>
            </a:solidFill>
            <a:miter lim="400000"/>
            <a:headEnd type="oval"/>
          </a:ln>
        </p:spPr>
        <p:txBody>
          <a:bodyPr lIns="71437" tIns="71437" rIns="71437" bIns="71437" anchor="ctr"/>
          <a:lstStyle/>
          <a:p>
            <a:pPr>
              <a:defRPr sz="3200"/>
            </a:pPr>
          </a:p>
        </p:txBody>
      </p:sp>
      <p:sp>
        <p:nvSpPr>
          <p:cNvPr id="321" name="Line"/>
          <p:cNvSpPr/>
          <p:nvPr/>
        </p:nvSpPr>
        <p:spPr>
          <a:xfrm>
            <a:off x="8506662" y="7622199"/>
            <a:ext cx="3727669" cy="1"/>
          </a:xfrm>
          <a:prstGeom prst="line">
            <a:avLst/>
          </a:prstGeom>
          <a:ln w="50800">
            <a:solidFill>
              <a:srgbClr val="000000"/>
            </a:solidFill>
            <a:miter lim="400000"/>
            <a:headEnd type="oval"/>
          </a:ln>
        </p:spPr>
        <p:txBody>
          <a:bodyPr lIns="71437" tIns="71437" rIns="71437" bIns="71437" anchor="ctr"/>
          <a:lstStyle/>
          <a:p>
            <a:pPr>
              <a:defRPr sz="3200"/>
            </a:pPr>
          </a:p>
        </p:txBody>
      </p:sp>
      <p:sp>
        <p:nvSpPr>
          <p:cNvPr id="322" name="Line"/>
          <p:cNvSpPr/>
          <p:nvPr/>
        </p:nvSpPr>
        <p:spPr>
          <a:xfrm>
            <a:off x="12225869" y="7622199"/>
            <a:ext cx="3727669" cy="1"/>
          </a:xfrm>
          <a:prstGeom prst="line">
            <a:avLst/>
          </a:prstGeom>
          <a:ln w="50800">
            <a:solidFill>
              <a:srgbClr val="000000"/>
            </a:solidFill>
            <a:miter lim="400000"/>
            <a:headEnd type="oval"/>
          </a:ln>
        </p:spPr>
        <p:txBody>
          <a:bodyPr lIns="71437" tIns="71437" rIns="71437" bIns="71437" anchor="ctr"/>
          <a:lstStyle/>
          <a:p>
            <a:pPr>
              <a:defRPr sz="3200"/>
            </a:pPr>
          </a:p>
        </p:txBody>
      </p:sp>
      <p:sp>
        <p:nvSpPr>
          <p:cNvPr id="323" name="Line"/>
          <p:cNvSpPr/>
          <p:nvPr/>
        </p:nvSpPr>
        <p:spPr>
          <a:xfrm>
            <a:off x="15945076" y="7622199"/>
            <a:ext cx="3727670" cy="1"/>
          </a:xfrm>
          <a:prstGeom prst="line">
            <a:avLst/>
          </a:prstGeom>
          <a:ln w="50800">
            <a:solidFill>
              <a:srgbClr val="000000"/>
            </a:solidFill>
            <a:miter lim="400000"/>
            <a:headEnd type="oval"/>
          </a:ln>
        </p:spPr>
        <p:txBody>
          <a:bodyPr lIns="71437" tIns="71437" rIns="71437" bIns="71437" anchor="ctr"/>
          <a:lstStyle/>
          <a:p>
            <a:pPr>
              <a:defRPr sz="3200"/>
            </a:pPr>
          </a:p>
        </p:txBody>
      </p:sp>
      <p:sp>
        <p:nvSpPr>
          <p:cNvPr id="324" name="Line"/>
          <p:cNvSpPr/>
          <p:nvPr/>
        </p:nvSpPr>
        <p:spPr>
          <a:xfrm>
            <a:off x="19664283" y="7622199"/>
            <a:ext cx="3651470" cy="1"/>
          </a:xfrm>
          <a:prstGeom prst="line">
            <a:avLst/>
          </a:prstGeom>
          <a:ln w="50800">
            <a:solidFill>
              <a:srgbClr val="000000"/>
            </a:solidFill>
            <a:miter lim="400000"/>
            <a:headEnd type="oval"/>
            <a:tailEnd type="oval"/>
          </a:ln>
        </p:spPr>
        <p:txBody>
          <a:bodyPr lIns="71437" tIns="71437" rIns="71437" bIns="71437" anchor="ctr"/>
          <a:lstStyle/>
          <a:p>
            <a:pPr>
              <a:defRPr sz="3200"/>
            </a:pPr>
          </a:p>
        </p:txBody>
      </p:sp>
      <p:sp>
        <p:nvSpPr>
          <p:cNvPr id="325" name="Line"/>
          <p:cNvSpPr/>
          <p:nvPr/>
        </p:nvSpPr>
        <p:spPr>
          <a:xfrm flipH="1">
            <a:off x="1065144" y="5344718"/>
            <a:ext cx="1" cy="2056671"/>
          </a:xfrm>
          <a:prstGeom prst="line">
            <a:avLst/>
          </a:prstGeom>
          <a:ln w="3175">
            <a:solidFill>
              <a:srgbClr val="000000"/>
            </a:solidFill>
            <a:miter lim="400000"/>
          </a:ln>
        </p:spPr>
        <p:txBody>
          <a:bodyPr lIns="71437" tIns="71437" rIns="71437" bIns="71437" anchor="ctr"/>
          <a:lstStyle/>
          <a:p>
            <a:pPr>
              <a:defRPr sz="3200"/>
            </a:pPr>
          </a:p>
        </p:txBody>
      </p:sp>
      <p:sp>
        <p:nvSpPr>
          <p:cNvPr id="326" name="Line"/>
          <p:cNvSpPr/>
          <p:nvPr/>
        </p:nvSpPr>
        <p:spPr>
          <a:xfrm>
            <a:off x="23280398" y="5344718"/>
            <a:ext cx="1" cy="2056671"/>
          </a:xfrm>
          <a:prstGeom prst="line">
            <a:avLst/>
          </a:prstGeom>
          <a:ln w="3175">
            <a:solidFill>
              <a:srgbClr val="000000"/>
            </a:solidFill>
            <a:miter lim="400000"/>
          </a:ln>
        </p:spPr>
        <p:txBody>
          <a:bodyPr lIns="71437" tIns="71437" rIns="71437" bIns="71437" anchor="ctr"/>
          <a:lstStyle/>
          <a:p>
            <a:pPr>
              <a:defRPr sz="3200"/>
            </a:pPr>
          </a:p>
        </p:txBody>
      </p:sp>
      <p:sp>
        <p:nvSpPr>
          <p:cNvPr id="327" name="Line"/>
          <p:cNvSpPr/>
          <p:nvPr/>
        </p:nvSpPr>
        <p:spPr>
          <a:xfrm>
            <a:off x="8533172" y="6079794"/>
            <a:ext cx="1" cy="1321595"/>
          </a:xfrm>
          <a:prstGeom prst="line">
            <a:avLst/>
          </a:prstGeom>
          <a:ln w="3175">
            <a:solidFill>
              <a:srgbClr val="000000"/>
            </a:solidFill>
            <a:miter lim="400000"/>
          </a:ln>
        </p:spPr>
        <p:txBody>
          <a:bodyPr lIns="71437" tIns="71437" rIns="71437" bIns="71437" anchor="ctr"/>
          <a:lstStyle/>
          <a:p>
            <a:pPr>
              <a:defRPr sz="3200"/>
            </a:pPr>
          </a:p>
        </p:txBody>
      </p:sp>
      <p:sp>
        <p:nvSpPr>
          <p:cNvPr id="328" name="Line"/>
          <p:cNvSpPr/>
          <p:nvPr/>
        </p:nvSpPr>
        <p:spPr>
          <a:xfrm>
            <a:off x="4810193" y="7848723"/>
            <a:ext cx="1" cy="1321594"/>
          </a:xfrm>
          <a:prstGeom prst="line">
            <a:avLst/>
          </a:prstGeom>
          <a:ln w="3175">
            <a:solidFill>
              <a:srgbClr val="000000"/>
            </a:solidFill>
            <a:miter lim="400000"/>
          </a:ln>
        </p:spPr>
        <p:txBody>
          <a:bodyPr lIns="71437" tIns="71437" rIns="71437" bIns="71437" anchor="ctr"/>
          <a:lstStyle/>
          <a:p>
            <a:pPr>
              <a:defRPr sz="3200"/>
            </a:pPr>
          </a:p>
        </p:txBody>
      </p:sp>
      <p:sp>
        <p:nvSpPr>
          <p:cNvPr id="329" name="Line"/>
          <p:cNvSpPr/>
          <p:nvPr/>
        </p:nvSpPr>
        <p:spPr>
          <a:xfrm>
            <a:off x="12245897" y="7848723"/>
            <a:ext cx="1" cy="1321594"/>
          </a:xfrm>
          <a:prstGeom prst="line">
            <a:avLst/>
          </a:prstGeom>
          <a:ln w="3175">
            <a:solidFill>
              <a:srgbClr val="000000"/>
            </a:solidFill>
            <a:miter lim="400000"/>
          </a:ln>
        </p:spPr>
        <p:txBody>
          <a:bodyPr lIns="71437" tIns="71437" rIns="71437" bIns="71437" anchor="ctr"/>
          <a:lstStyle/>
          <a:p>
            <a:pPr>
              <a:defRPr sz="3200"/>
            </a:pPr>
          </a:p>
        </p:txBody>
      </p:sp>
      <p:sp>
        <p:nvSpPr>
          <p:cNvPr id="330" name="Line"/>
          <p:cNvSpPr/>
          <p:nvPr/>
        </p:nvSpPr>
        <p:spPr>
          <a:xfrm>
            <a:off x="15942831" y="6079794"/>
            <a:ext cx="1" cy="1321595"/>
          </a:xfrm>
          <a:prstGeom prst="line">
            <a:avLst/>
          </a:prstGeom>
          <a:ln w="3175">
            <a:solidFill>
              <a:srgbClr val="000000"/>
            </a:solidFill>
            <a:miter lim="400000"/>
          </a:ln>
        </p:spPr>
        <p:txBody>
          <a:bodyPr lIns="71437" tIns="71437" rIns="71437" bIns="71437" anchor="ctr"/>
          <a:lstStyle/>
          <a:p>
            <a:pPr>
              <a:defRPr sz="3200"/>
            </a:pPr>
          </a:p>
        </p:txBody>
      </p:sp>
      <p:sp>
        <p:nvSpPr>
          <p:cNvPr id="331" name="Line"/>
          <p:cNvSpPr/>
          <p:nvPr/>
        </p:nvSpPr>
        <p:spPr>
          <a:xfrm>
            <a:off x="19675871" y="7848723"/>
            <a:ext cx="1" cy="1321594"/>
          </a:xfrm>
          <a:prstGeom prst="line">
            <a:avLst/>
          </a:prstGeom>
          <a:ln w="3175">
            <a:solidFill>
              <a:srgbClr val="000000"/>
            </a:solidFill>
            <a:miter lim="400000"/>
          </a:ln>
        </p:spPr>
        <p:txBody>
          <a:bodyPr lIns="71437" tIns="71437" rIns="71437" bIns="71437" anchor="ctr"/>
          <a:lstStyle/>
          <a:p>
            <a:pPr>
              <a:defRPr sz="3200"/>
            </a:pPr>
          </a:p>
        </p:txBody>
      </p:sp>
      <p:sp>
        <p:nvSpPr>
          <p:cNvPr id="332"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Number">
    <p:spTree>
      <p:nvGrpSpPr>
        <p:cNvPr id="1" name=""/>
        <p:cNvGrpSpPr/>
        <p:nvPr/>
      </p:nvGrpSpPr>
      <p:grpSpPr>
        <a:xfrm>
          <a:off x="0" y="0"/>
          <a:ext cx="0" cy="0"/>
          <a:chOff x="0" y="0"/>
          <a:chExt cx="0" cy="0"/>
        </a:xfrm>
      </p:grpSpPr>
      <p:sp>
        <p:nvSpPr>
          <p:cNvPr id="339" name="And remember to support it with a source!"/>
          <p:cNvSpPr txBox="1"/>
          <p:nvPr>
            <p:ph type="body" sz="quarter" idx="21"/>
          </p:nvPr>
        </p:nvSpPr>
        <p:spPr>
          <a:xfrm>
            <a:off x="4129132" y="11419261"/>
            <a:ext cx="16125736" cy="688976"/>
          </a:xfrm>
          <a:prstGeom prst="rect">
            <a:avLst/>
          </a:prstGeom>
        </p:spPr>
        <p:txBody>
          <a:bodyPr anchor="t">
            <a:spAutoFit/>
          </a:bodyPr>
          <a:lstStyle>
            <a:lvl1pPr marL="0" indent="0" algn="ctr" defTabSz="457200">
              <a:spcBef>
                <a:spcPts val="200"/>
              </a:spcBef>
              <a:buSzTx/>
              <a:buNone/>
              <a:defRPr i="1" sz="3600">
                <a:solidFill>
                  <a:srgbClr val="5E5E5E"/>
                </a:solidFill>
                <a:latin typeface="Helvetica"/>
                <a:ea typeface="Helvetica"/>
                <a:cs typeface="Helvetica"/>
                <a:sym typeface="Helvetica"/>
              </a:defRPr>
            </a:lvl1pPr>
          </a:lstStyle>
          <a:p>
            <a:pPr/>
            <a:r>
              <a:t>And remember to support it with a source! </a:t>
            </a:r>
          </a:p>
        </p:txBody>
      </p:sp>
      <p:sp>
        <p:nvSpPr>
          <p:cNvPr id="340" name="Line"/>
          <p:cNvSpPr/>
          <p:nvPr/>
        </p:nvSpPr>
        <p:spPr>
          <a:xfrm>
            <a:off x="4129132" y="10362855"/>
            <a:ext cx="16125736" cy="1"/>
          </a:xfrm>
          <a:prstGeom prst="line">
            <a:avLst/>
          </a:prstGeom>
          <a:ln w="3175">
            <a:solidFill>
              <a:srgbClr val="000000"/>
            </a:solidFill>
            <a:miter lim="400000"/>
          </a:ln>
        </p:spPr>
        <p:txBody>
          <a:bodyPr lIns="71437" tIns="71437" rIns="71437" bIns="71437" anchor="ctr"/>
          <a:lstStyle/>
          <a:p>
            <a:pPr>
              <a:defRPr sz="3200"/>
            </a:pPr>
          </a:p>
        </p:txBody>
      </p:sp>
      <p:sp>
        <p:nvSpPr>
          <p:cNvPr id="341" name="100%"/>
          <p:cNvSpPr txBox="1"/>
          <p:nvPr>
            <p:ph type="body" idx="22"/>
          </p:nvPr>
        </p:nvSpPr>
        <p:spPr>
          <a:xfrm>
            <a:off x="2143803" y="1522191"/>
            <a:ext cx="20096394" cy="7000876"/>
          </a:xfrm>
          <a:prstGeom prst="rect">
            <a:avLst/>
          </a:prstGeom>
        </p:spPr>
        <p:txBody>
          <a:bodyPr anchor="b">
            <a:spAutoFit/>
          </a:bodyPr>
          <a:lstStyle>
            <a:lvl1pPr marL="0" indent="0" algn="ctr">
              <a:spcBef>
                <a:spcPts val="0"/>
              </a:spcBef>
              <a:buSzTx/>
              <a:buNone/>
              <a:defRPr b="1" sz="45000">
                <a:latin typeface="Helvetica"/>
                <a:ea typeface="Helvetica"/>
                <a:cs typeface="Helvetica"/>
                <a:sym typeface="Helvetica"/>
              </a:defRPr>
            </a:lvl1pPr>
          </a:lstStyle>
          <a:p>
            <a:pPr/>
            <a:r>
              <a:t>100%</a:t>
            </a:r>
          </a:p>
        </p:txBody>
      </p:sp>
      <p:sp>
        <p:nvSpPr>
          <p:cNvPr id="342" name="If there’s more to say about the number above, then this is the best place to put it. Be concise though!"/>
          <p:cNvSpPr txBox="1"/>
          <p:nvPr>
            <p:ph type="body" sz="quarter" idx="23"/>
          </p:nvPr>
        </p:nvSpPr>
        <p:spPr>
          <a:xfrm>
            <a:off x="3866395" y="7461774"/>
            <a:ext cx="16651210" cy="1844676"/>
          </a:xfrm>
          <a:prstGeom prst="rect">
            <a:avLst/>
          </a:prstGeom>
        </p:spPr>
        <p:txBody>
          <a:bodyPr anchor="b">
            <a:spAutoFit/>
          </a:bodyPr>
          <a:lstStyle>
            <a:lvl1pPr marL="0" indent="0" algn="ctr">
              <a:spcBef>
                <a:spcPts val="0"/>
              </a:spcBef>
              <a:buSzTx/>
              <a:buNone/>
              <a:defRPr sz="5600">
                <a:latin typeface="Helvetica"/>
                <a:ea typeface="Helvetica"/>
                <a:cs typeface="Helvetica"/>
                <a:sym typeface="Helvetica"/>
              </a:defRPr>
            </a:lvl1pPr>
          </a:lstStyle>
          <a:p>
            <a:pPr/>
            <a:r>
              <a:t>If there’s more to say about the number above, then this is the best place to put it. Be concise though!</a:t>
            </a:r>
          </a:p>
        </p:txBody>
      </p:sp>
      <p:sp>
        <p:nvSpPr>
          <p:cNvPr id="343"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Graphic">
    <p:spTree>
      <p:nvGrpSpPr>
        <p:cNvPr id="1" name=""/>
        <p:cNvGrpSpPr/>
        <p:nvPr/>
      </p:nvGrpSpPr>
      <p:grpSpPr>
        <a:xfrm>
          <a:off x="0" y="0"/>
          <a:ext cx="0" cy="0"/>
          <a:chOff x="0" y="0"/>
          <a:chExt cx="0" cy="0"/>
        </a:xfrm>
      </p:grpSpPr>
      <p:sp>
        <p:nvSpPr>
          <p:cNvPr id="350"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351"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352" name="Graphic"/>
          <p:cNvSpPr txBox="1"/>
          <p:nvPr>
            <p:ph type="body" sz="quarter" idx="22"/>
          </p:nvPr>
        </p:nvSpPr>
        <p:spPr>
          <a:xfrm>
            <a:off x="1028288" y="429860"/>
            <a:ext cx="22327424"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Graphic</a:t>
            </a:r>
          </a:p>
        </p:txBody>
      </p:sp>
      <p:sp>
        <p:nvSpPr>
          <p:cNvPr id="353" name="Object Placeholder"/>
          <p:cNvSpPr txBox="1"/>
          <p:nvPr>
            <p:ph type="obj" idx="3"/>
          </p:nvPr>
        </p:nvSpPr>
        <p:spPr>
          <a:xfrm>
            <a:off x="1028287" y="2613402"/>
            <a:ext cx="22327426" cy="9877319"/>
          </a:xfrm>
          <a:prstGeom prst="rect">
            <a:avLst/>
          </a:prstGeom>
        </p:spPr>
        <p:txBody>
          <a:bodyPr/>
          <a:lstStyle/>
          <a:p>
            <a:pPr marL="0" indent="0" algn="ctr">
              <a:spcBef>
                <a:spcPts val="0"/>
              </a:spcBef>
              <a:buSzTx/>
              <a:buNone/>
              <a:defRPr sz="5600">
                <a:latin typeface="Gill Sans"/>
                <a:ea typeface="Gill Sans"/>
                <a:cs typeface="Gill Sans"/>
                <a:sym typeface="Gill Sans"/>
              </a:defRPr>
            </a:pPr>
          </a:p>
        </p:txBody>
      </p:sp>
      <p:sp>
        <p:nvSpPr>
          <p:cNvPr id="354"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Graphic and Description">
    <p:spTree>
      <p:nvGrpSpPr>
        <p:cNvPr id="1" name=""/>
        <p:cNvGrpSpPr/>
        <p:nvPr/>
      </p:nvGrpSpPr>
      <p:grpSpPr>
        <a:xfrm>
          <a:off x="0" y="0"/>
          <a:ext cx="0" cy="0"/>
          <a:chOff x="0" y="0"/>
          <a:chExt cx="0" cy="0"/>
        </a:xfrm>
      </p:grpSpPr>
      <p:sp>
        <p:nvSpPr>
          <p:cNvPr id="361"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362"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363" name="Graphic"/>
          <p:cNvSpPr txBox="1"/>
          <p:nvPr>
            <p:ph type="body" sz="quarter" idx="22"/>
          </p:nvPr>
        </p:nvSpPr>
        <p:spPr>
          <a:xfrm>
            <a:off x="1028288" y="429860"/>
            <a:ext cx="22343890" cy="1743076"/>
          </a:xfrm>
          <a:prstGeom prst="rect">
            <a:avLst/>
          </a:prstGeom>
        </p:spPr>
        <p:txBody>
          <a:bodyPr anchor="b">
            <a:spAutoFit/>
          </a:bodyPr>
          <a:lstStyle>
            <a:lvl1pPr marL="0" indent="0">
              <a:spcBef>
                <a:spcPts val="0"/>
              </a:spcBef>
              <a:buSzTx/>
              <a:buNone/>
              <a:defRPr b="1" sz="10500">
                <a:latin typeface="Helvetica"/>
                <a:ea typeface="Helvetica"/>
                <a:cs typeface="Helvetica"/>
                <a:sym typeface="Helvetica"/>
              </a:defRPr>
            </a:lvl1pPr>
          </a:lstStyle>
          <a:p>
            <a:pPr/>
            <a:r>
              <a:t>Graphic</a:t>
            </a:r>
          </a:p>
        </p:txBody>
      </p:sp>
      <p:sp>
        <p:nvSpPr>
          <p:cNvPr id="364" name="Object Placeholder"/>
          <p:cNvSpPr txBox="1"/>
          <p:nvPr>
            <p:ph type="obj" idx="3"/>
          </p:nvPr>
        </p:nvSpPr>
        <p:spPr>
          <a:xfrm>
            <a:off x="1020054" y="2539222"/>
            <a:ext cx="13233500" cy="10144126"/>
          </a:xfrm>
          <a:prstGeom prst="rect">
            <a:avLst/>
          </a:prstGeom>
        </p:spPr>
        <p:txBody>
          <a:bodyPr/>
          <a:lstStyle/>
          <a:p>
            <a:pPr marL="0" indent="0" algn="ctr">
              <a:spcBef>
                <a:spcPts val="0"/>
              </a:spcBef>
              <a:buSzTx/>
              <a:buNone/>
              <a:defRPr sz="5600">
                <a:latin typeface="Gill Sans"/>
                <a:ea typeface="Gill Sans"/>
                <a:cs typeface="Gill Sans"/>
                <a:sym typeface="Gill Sans"/>
              </a:defRPr>
            </a:pPr>
          </a:p>
        </p:txBody>
      </p:sp>
      <p:sp>
        <p:nvSpPr>
          <p:cNvPr id="365" name="If there’s a story behind your graphic, then this is the best place to put it. You have enough space for two paragraphs, even three reducing the size of the text. But don’t forget that less is almost always more!"/>
          <p:cNvSpPr txBox="1"/>
          <p:nvPr>
            <p:ph type="body" sz="quarter" idx="23"/>
          </p:nvPr>
        </p:nvSpPr>
        <p:spPr>
          <a:xfrm>
            <a:off x="14616180" y="4593447"/>
            <a:ext cx="8513761" cy="6035676"/>
          </a:xfrm>
          <a:prstGeom prst="rect">
            <a:avLst/>
          </a:prstGeom>
        </p:spPr>
        <p:txBody>
          <a:bodyPr>
            <a:spAutoFit/>
          </a:bodyPr>
          <a:lstStyle>
            <a:lvl1pPr marL="0" indent="0">
              <a:spcBef>
                <a:spcPts val="0"/>
              </a:spcBef>
              <a:buSzTx/>
              <a:buNone/>
              <a:defRPr sz="4800"/>
            </a:lvl1pPr>
          </a:lstStyle>
          <a:p>
            <a:pPr/>
            <a:r>
              <a:t>If there’s a story behind your graphic, then this is the best place to put it. You have enough space for two paragraphs, even three reducing the size of the text. But don’t forget that less is almost always more!</a:t>
            </a:r>
          </a:p>
        </p:txBody>
      </p:sp>
      <p:sp>
        <p:nvSpPr>
          <p:cNvPr id="366" name="Line"/>
          <p:cNvSpPr/>
          <p:nvPr/>
        </p:nvSpPr>
        <p:spPr>
          <a:xfrm>
            <a:off x="1020054" y="2262410"/>
            <a:ext cx="22343891" cy="1"/>
          </a:xfrm>
          <a:prstGeom prst="line">
            <a:avLst/>
          </a:prstGeom>
          <a:ln w="101600">
            <a:solidFill>
              <a:srgbClr val="000000"/>
            </a:solidFill>
            <a:miter lim="400000"/>
          </a:ln>
        </p:spPr>
        <p:txBody>
          <a:bodyPr lIns="71437" tIns="71437" rIns="71437" bIns="71437" anchor="ctr"/>
          <a:lstStyle/>
          <a:p>
            <a:pPr>
              <a:defRPr sz="3200"/>
            </a:pPr>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Window Screenshot">
    <p:spTree>
      <p:nvGrpSpPr>
        <p:cNvPr id="1" name=""/>
        <p:cNvGrpSpPr/>
        <p:nvPr/>
      </p:nvGrpSpPr>
      <p:grpSpPr>
        <a:xfrm>
          <a:off x="0" y="0"/>
          <a:ext cx="0" cy="0"/>
          <a:chOff x="0" y="0"/>
          <a:chExt cx="0" cy="0"/>
        </a:xfrm>
      </p:grpSpPr>
      <p:pic>
        <p:nvPicPr>
          <p:cNvPr id="373" name="Image" descr="Image"/>
          <p:cNvPicPr>
            <a:picLocks noChangeAspect="1"/>
          </p:cNvPicPr>
          <p:nvPr/>
        </p:nvPicPr>
        <p:blipFill>
          <a:blip r:embed="rId2">
            <a:extLst/>
          </a:blip>
          <a:srcRect l="0" t="0" r="0" b="87464"/>
          <a:stretch>
            <a:fillRect/>
          </a:stretch>
        </p:blipFill>
        <p:spPr>
          <a:xfrm>
            <a:off x="4647661" y="2224209"/>
            <a:ext cx="15088678" cy="1270724"/>
          </a:xfrm>
          <a:prstGeom prst="rect">
            <a:avLst/>
          </a:prstGeom>
          <a:ln w="12700">
            <a:miter lim="400000"/>
          </a:ln>
        </p:spPr>
      </p:pic>
      <p:sp>
        <p:nvSpPr>
          <p:cNvPr id="374"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375"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376" name="Window Screenshot"/>
          <p:cNvSpPr txBox="1"/>
          <p:nvPr>
            <p:ph type="body" sz="quarter" idx="22"/>
          </p:nvPr>
        </p:nvSpPr>
        <p:spPr>
          <a:xfrm>
            <a:off x="891679" y="567749"/>
            <a:ext cx="22600643" cy="968376"/>
          </a:xfrm>
          <a:prstGeom prst="rect">
            <a:avLst/>
          </a:prstGeom>
        </p:spPr>
        <p:txBody>
          <a:bodyPr anchor="b">
            <a:spAutoFit/>
          </a:bodyPr>
          <a:lstStyle>
            <a:lvl1pPr marL="0" indent="0">
              <a:spcBef>
                <a:spcPts val="0"/>
              </a:spcBef>
              <a:buSzTx/>
              <a:buNone/>
              <a:defRPr b="1" sz="5400">
                <a:latin typeface="Helvetica"/>
                <a:ea typeface="Helvetica"/>
                <a:cs typeface="Helvetica"/>
                <a:sym typeface="Helvetica"/>
              </a:defRPr>
            </a:lvl1pPr>
          </a:lstStyle>
          <a:p>
            <a:pPr/>
            <a:r>
              <a:t>Window Screenshot</a:t>
            </a:r>
          </a:p>
        </p:txBody>
      </p:sp>
      <p:sp>
        <p:nvSpPr>
          <p:cNvPr id="377" name="Line"/>
          <p:cNvSpPr/>
          <p:nvPr/>
        </p:nvSpPr>
        <p:spPr>
          <a:xfrm>
            <a:off x="891679" y="1625599"/>
            <a:ext cx="1434428" cy="1"/>
          </a:xfrm>
          <a:prstGeom prst="line">
            <a:avLst/>
          </a:prstGeom>
          <a:ln w="101600">
            <a:solidFill>
              <a:srgbClr val="000000"/>
            </a:solidFill>
            <a:miter lim="400000"/>
          </a:ln>
        </p:spPr>
        <p:txBody>
          <a:bodyPr lIns="71437" tIns="71437" rIns="71437" bIns="71437" anchor="ctr"/>
          <a:lstStyle/>
          <a:p>
            <a:pPr>
              <a:defRPr sz="3200"/>
            </a:pPr>
          </a:p>
        </p:txBody>
      </p:sp>
      <p:sp>
        <p:nvSpPr>
          <p:cNvPr id="378" name="Click to add URL of your window screenshot if you want to!"/>
          <p:cNvSpPr txBox="1"/>
          <p:nvPr>
            <p:ph type="body" sz="quarter" idx="23"/>
          </p:nvPr>
        </p:nvSpPr>
        <p:spPr>
          <a:xfrm>
            <a:off x="7808458" y="2684482"/>
            <a:ext cx="11174504" cy="422276"/>
          </a:xfrm>
          <a:prstGeom prst="rect">
            <a:avLst/>
          </a:prstGeom>
        </p:spPr>
        <p:txBody>
          <a:bodyPr>
            <a:spAutoFit/>
          </a:bodyPr>
          <a:lstStyle>
            <a:lvl1pPr marL="0" indent="0">
              <a:spcBef>
                <a:spcPts val="0"/>
              </a:spcBef>
              <a:buSzTx/>
              <a:buNone/>
              <a:defRPr sz="1800"/>
            </a:lvl1pPr>
          </a:lstStyle>
          <a:p>
            <a:pPr/>
            <a:r>
              <a:t>Click to add URL of your window screenshot if you want to!</a:t>
            </a:r>
          </a:p>
        </p:txBody>
      </p:sp>
      <p:sp>
        <p:nvSpPr>
          <p:cNvPr id="379" name="Rectangle"/>
          <p:cNvSpPr/>
          <p:nvPr/>
        </p:nvSpPr>
        <p:spPr>
          <a:xfrm>
            <a:off x="4653619" y="3496993"/>
            <a:ext cx="15076762" cy="8885577"/>
          </a:xfrm>
          <a:prstGeom prst="rect">
            <a:avLst/>
          </a:prstGeom>
          <a:solidFill>
            <a:srgbClr val="F5F5F5"/>
          </a:solidFill>
          <a:ln w="12700">
            <a:miter lim="400000"/>
          </a:ln>
        </p:spPr>
        <p:txBody>
          <a:bodyPr lIns="71437" tIns="71437" rIns="71437" bIns="71437" anchor="ctr"/>
          <a:lstStyle/>
          <a:p>
            <a:pPr>
              <a:defRPr sz="3200">
                <a:solidFill>
                  <a:srgbClr val="FFFFFF"/>
                </a:solidFill>
              </a:defRPr>
            </a:pPr>
          </a:p>
        </p:txBody>
      </p:sp>
      <p:sp>
        <p:nvSpPr>
          <p:cNvPr id="380" name="Image"/>
          <p:cNvSpPr/>
          <p:nvPr>
            <p:ph type="pic" sz="half" idx="24"/>
          </p:nvPr>
        </p:nvSpPr>
        <p:spPr>
          <a:xfrm>
            <a:off x="4711284" y="3553731"/>
            <a:ext cx="14961433" cy="8772100"/>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uter Screenshot">
    <p:spTree>
      <p:nvGrpSpPr>
        <p:cNvPr id="1" name=""/>
        <p:cNvGrpSpPr/>
        <p:nvPr/>
      </p:nvGrpSpPr>
      <p:grpSpPr>
        <a:xfrm>
          <a:off x="0" y="0"/>
          <a:ext cx="0" cy="0"/>
          <a:chOff x="0" y="0"/>
          <a:chExt cx="0" cy="0"/>
        </a:xfrm>
      </p:grpSpPr>
      <p:sp>
        <p:nvSpPr>
          <p:cNvPr id="387"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388"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389" name="Computer Screenshot"/>
          <p:cNvSpPr txBox="1"/>
          <p:nvPr>
            <p:ph type="body" sz="quarter" idx="22"/>
          </p:nvPr>
        </p:nvSpPr>
        <p:spPr>
          <a:xfrm>
            <a:off x="881569" y="567749"/>
            <a:ext cx="22620862" cy="968376"/>
          </a:xfrm>
          <a:prstGeom prst="rect">
            <a:avLst/>
          </a:prstGeom>
        </p:spPr>
        <p:txBody>
          <a:bodyPr anchor="b">
            <a:spAutoFit/>
          </a:bodyPr>
          <a:lstStyle>
            <a:lvl1pPr marL="0" indent="0">
              <a:spcBef>
                <a:spcPts val="0"/>
              </a:spcBef>
              <a:buSzTx/>
              <a:buNone/>
              <a:defRPr b="1" sz="5400">
                <a:latin typeface="Helvetica"/>
                <a:ea typeface="Helvetica"/>
                <a:cs typeface="Helvetica"/>
                <a:sym typeface="Helvetica"/>
              </a:defRPr>
            </a:lvl1pPr>
          </a:lstStyle>
          <a:p>
            <a:pPr/>
            <a:r>
              <a:t>Computer Screenshot</a:t>
            </a:r>
          </a:p>
        </p:txBody>
      </p:sp>
      <p:sp>
        <p:nvSpPr>
          <p:cNvPr id="390" name="Line"/>
          <p:cNvSpPr/>
          <p:nvPr/>
        </p:nvSpPr>
        <p:spPr>
          <a:xfrm>
            <a:off x="881569" y="1625599"/>
            <a:ext cx="1434429" cy="1"/>
          </a:xfrm>
          <a:prstGeom prst="line">
            <a:avLst/>
          </a:prstGeom>
          <a:ln w="101600">
            <a:solidFill>
              <a:srgbClr val="000000"/>
            </a:solidFill>
            <a:miter lim="400000"/>
          </a:ln>
        </p:spPr>
        <p:txBody>
          <a:bodyPr lIns="71437" tIns="71437" rIns="71437" bIns="71437" anchor="ctr"/>
          <a:lstStyle/>
          <a:p>
            <a:pPr>
              <a:defRPr sz="3200"/>
            </a:pPr>
          </a:p>
        </p:txBody>
      </p:sp>
      <p:pic>
        <p:nvPicPr>
          <p:cNvPr id="391" name="Image" descr="Image"/>
          <p:cNvPicPr>
            <a:picLocks noChangeAspect="1"/>
          </p:cNvPicPr>
          <p:nvPr/>
        </p:nvPicPr>
        <p:blipFill>
          <a:blip r:embed="rId2">
            <a:extLst/>
          </a:blip>
          <a:stretch>
            <a:fillRect/>
          </a:stretch>
        </p:blipFill>
        <p:spPr>
          <a:xfrm>
            <a:off x="5753581" y="2195384"/>
            <a:ext cx="12876838" cy="10051937"/>
          </a:xfrm>
          <a:prstGeom prst="rect">
            <a:avLst/>
          </a:prstGeom>
          <a:ln w="12700">
            <a:miter lim="400000"/>
          </a:ln>
        </p:spPr>
      </p:pic>
      <p:sp>
        <p:nvSpPr>
          <p:cNvPr id="392" name="Image"/>
          <p:cNvSpPr/>
          <p:nvPr>
            <p:ph type="pic" sz="half" idx="23"/>
          </p:nvPr>
        </p:nvSpPr>
        <p:spPr>
          <a:xfrm>
            <a:off x="6267074" y="2826829"/>
            <a:ext cx="11849852" cy="7406159"/>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Laptop Screenshot">
    <p:spTree>
      <p:nvGrpSpPr>
        <p:cNvPr id="1" name=""/>
        <p:cNvGrpSpPr/>
        <p:nvPr/>
      </p:nvGrpSpPr>
      <p:grpSpPr>
        <a:xfrm>
          <a:off x="0" y="0"/>
          <a:ext cx="0" cy="0"/>
          <a:chOff x="0" y="0"/>
          <a:chExt cx="0" cy="0"/>
        </a:xfrm>
      </p:grpSpPr>
      <p:sp>
        <p:nvSpPr>
          <p:cNvPr id="399"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400"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01" name="Laptop Screenshot"/>
          <p:cNvSpPr txBox="1"/>
          <p:nvPr>
            <p:ph type="body" sz="quarter" idx="22"/>
          </p:nvPr>
        </p:nvSpPr>
        <p:spPr>
          <a:xfrm>
            <a:off x="881569" y="567749"/>
            <a:ext cx="22620861" cy="968376"/>
          </a:xfrm>
          <a:prstGeom prst="rect">
            <a:avLst/>
          </a:prstGeom>
        </p:spPr>
        <p:txBody>
          <a:bodyPr anchor="b">
            <a:spAutoFit/>
          </a:bodyPr>
          <a:lstStyle>
            <a:lvl1pPr marL="0" indent="0">
              <a:spcBef>
                <a:spcPts val="0"/>
              </a:spcBef>
              <a:buSzTx/>
              <a:buNone/>
              <a:defRPr b="1" sz="5400">
                <a:latin typeface="Helvetica"/>
                <a:ea typeface="Helvetica"/>
                <a:cs typeface="Helvetica"/>
                <a:sym typeface="Helvetica"/>
              </a:defRPr>
            </a:lvl1pPr>
          </a:lstStyle>
          <a:p>
            <a:pPr/>
            <a:r>
              <a:t>Laptop Screenshot</a:t>
            </a:r>
          </a:p>
        </p:txBody>
      </p:sp>
      <p:sp>
        <p:nvSpPr>
          <p:cNvPr id="402" name="Line"/>
          <p:cNvSpPr/>
          <p:nvPr/>
        </p:nvSpPr>
        <p:spPr>
          <a:xfrm>
            <a:off x="881569" y="1625599"/>
            <a:ext cx="1434429" cy="1"/>
          </a:xfrm>
          <a:prstGeom prst="line">
            <a:avLst/>
          </a:prstGeom>
          <a:ln w="101600">
            <a:solidFill>
              <a:srgbClr val="000000"/>
            </a:solidFill>
            <a:miter lim="400000"/>
          </a:ln>
        </p:spPr>
        <p:txBody>
          <a:bodyPr lIns="71437" tIns="71437" rIns="71437" bIns="71437" anchor="ctr"/>
          <a:lstStyle/>
          <a:p>
            <a:pPr>
              <a:defRPr sz="3200"/>
            </a:pPr>
          </a:p>
        </p:txBody>
      </p:sp>
      <p:pic>
        <p:nvPicPr>
          <p:cNvPr id="403" name="Image" descr="Image"/>
          <p:cNvPicPr>
            <a:picLocks noChangeAspect="1"/>
          </p:cNvPicPr>
          <p:nvPr/>
        </p:nvPicPr>
        <p:blipFill>
          <a:blip r:embed="rId2">
            <a:extLst/>
          </a:blip>
          <a:stretch>
            <a:fillRect/>
          </a:stretch>
        </p:blipFill>
        <p:spPr>
          <a:xfrm>
            <a:off x="3753123" y="2676094"/>
            <a:ext cx="16877755" cy="9233571"/>
          </a:xfrm>
          <a:prstGeom prst="rect">
            <a:avLst/>
          </a:prstGeom>
          <a:ln w="12700">
            <a:miter lim="400000"/>
          </a:ln>
        </p:spPr>
      </p:pic>
      <p:sp>
        <p:nvSpPr>
          <p:cNvPr id="404" name="Image"/>
          <p:cNvSpPr/>
          <p:nvPr>
            <p:ph type="pic" sz="half" idx="23"/>
          </p:nvPr>
        </p:nvSpPr>
        <p:spPr>
          <a:xfrm>
            <a:off x="6360124" y="3344258"/>
            <a:ext cx="11663752" cy="7289845"/>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ck Phone Screenshot">
    <p:spTree>
      <p:nvGrpSpPr>
        <p:cNvPr id="1" name=""/>
        <p:cNvGrpSpPr/>
        <p:nvPr/>
      </p:nvGrpSpPr>
      <p:grpSpPr>
        <a:xfrm>
          <a:off x="0" y="0"/>
          <a:ext cx="0" cy="0"/>
          <a:chOff x="0" y="0"/>
          <a:chExt cx="0" cy="0"/>
        </a:xfrm>
      </p:grpSpPr>
      <p:sp>
        <p:nvSpPr>
          <p:cNvPr id="411"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412"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13" name="Black Phone Screenshot"/>
          <p:cNvSpPr txBox="1"/>
          <p:nvPr>
            <p:ph type="body" sz="quarter" idx="22"/>
          </p:nvPr>
        </p:nvSpPr>
        <p:spPr>
          <a:xfrm>
            <a:off x="886871" y="567748"/>
            <a:ext cx="22630299" cy="968376"/>
          </a:xfrm>
          <a:prstGeom prst="rect">
            <a:avLst/>
          </a:prstGeom>
        </p:spPr>
        <p:txBody>
          <a:bodyPr anchor="b">
            <a:spAutoFit/>
          </a:bodyPr>
          <a:lstStyle>
            <a:lvl1pPr marL="0" indent="0">
              <a:spcBef>
                <a:spcPts val="0"/>
              </a:spcBef>
              <a:buSzTx/>
              <a:buNone/>
              <a:defRPr b="1" sz="5400">
                <a:latin typeface="Helvetica"/>
                <a:ea typeface="Helvetica"/>
                <a:cs typeface="Helvetica"/>
                <a:sym typeface="Helvetica"/>
              </a:defRPr>
            </a:lvl1pPr>
          </a:lstStyle>
          <a:p>
            <a:pPr/>
            <a:r>
              <a:t>Black Phone Screenshot</a:t>
            </a:r>
          </a:p>
        </p:txBody>
      </p:sp>
      <p:sp>
        <p:nvSpPr>
          <p:cNvPr id="414" name="Line"/>
          <p:cNvSpPr/>
          <p:nvPr/>
        </p:nvSpPr>
        <p:spPr>
          <a:xfrm>
            <a:off x="886871" y="1625599"/>
            <a:ext cx="1434429" cy="1"/>
          </a:xfrm>
          <a:prstGeom prst="line">
            <a:avLst/>
          </a:prstGeom>
          <a:ln w="101600">
            <a:solidFill>
              <a:srgbClr val="000000"/>
            </a:solidFill>
            <a:miter lim="400000"/>
          </a:ln>
        </p:spPr>
        <p:txBody>
          <a:bodyPr lIns="71437" tIns="71437" rIns="71437" bIns="71437" anchor="ctr"/>
          <a:lstStyle/>
          <a:p>
            <a:pPr>
              <a:defRPr sz="3200"/>
            </a:pPr>
          </a:p>
        </p:txBody>
      </p:sp>
      <p:pic>
        <p:nvPicPr>
          <p:cNvPr id="415" name="Image" descr="Image"/>
          <p:cNvPicPr>
            <a:picLocks noChangeAspect="1"/>
          </p:cNvPicPr>
          <p:nvPr/>
        </p:nvPicPr>
        <p:blipFill>
          <a:blip r:embed="rId2">
            <a:extLst/>
          </a:blip>
          <a:stretch>
            <a:fillRect/>
          </a:stretch>
        </p:blipFill>
        <p:spPr>
          <a:xfrm>
            <a:off x="9681485" y="2035010"/>
            <a:ext cx="5021031" cy="10255219"/>
          </a:xfrm>
          <a:prstGeom prst="rect">
            <a:avLst/>
          </a:prstGeom>
          <a:ln w="12700">
            <a:miter lim="400000"/>
          </a:ln>
        </p:spPr>
      </p:pic>
      <p:sp>
        <p:nvSpPr>
          <p:cNvPr id="416" name="Image"/>
          <p:cNvSpPr/>
          <p:nvPr>
            <p:ph type="pic" sz="quarter" idx="23"/>
          </p:nvPr>
        </p:nvSpPr>
        <p:spPr>
          <a:xfrm>
            <a:off x="10082310" y="3382203"/>
            <a:ext cx="4239464" cy="7525048"/>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White Phone Screenshot">
    <p:spTree>
      <p:nvGrpSpPr>
        <p:cNvPr id="1" name=""/>
        <p:cNvGrpSpPr/>
        <p:nvPr/>
      </p:nvGrpSpPr>
      <p:grpSpPr>
        <a:xfrm>
          <a:off x="0" y="0"/>
          <a:ext cx="0" cy="0"/>
          <a:chOff x="0" y="0"/>
          <a:chExt cx="0" cy="0"/>
        </a:xfrm>
      </p:grpSpPr>
      <p:pic>
        <p:nvPicPr>
          <p:cNvPr id="423" name="Image" descr="Image"/>
          <p:cNvPicPr>
            <a:picLocks noChangeAspect="1"/>
          </p:cNvPicPr>
          <p:nvPr/>
        </p:nvPicPr>
        <p:blipFill>
          <a:blip r:embed="rId2">
            <a:extLst/>
          </a:blip>
          <a:stretch>
            <a:fillRect/>
          </a:stretch>
        </p:blipFill>
        <p:spPr>
          <a:xfrm>
            <a:off x="9705038" y="2011055"/>
            <a:ext cx="4973925" cy="10303130"/>
          </a:xfrm>
          <a:prstGeom prst="rect">
            <a:avLst/>
          </a:prstGeom>
          <a:ln w="12700">
            <a:miter lim="400000"/>
          </a:ln>
        </p:spPr>
      </p:pic>
      <p:sp>
        <p:nvSpPr>
          <p:cNvPr id="424"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425"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26" name="White Phone Screenshot"/>
          <p:cNvSpPr txBox="1"/>
          <p:nvPr>
            <p:ph type="body" sz="quarter" idx="22"/>
          </p:nvPr>
        </p:nvSpPr>
        <p:spPr>
          <a:xfrm>
            <a:off x="882555" y="567749"/>
            <a:ext cx="22638931" cy="968376"/>
          </a:xfrm>
          <a:prstGeom prst="rect">
            <a:avLst/>
          </a:prstGeom>
        </p:spPr>
        <p:txBody>
          <a:bodyPr anchor="b">
            <a:spAutoFit/>
          </a:bodyPr>
          <a:lstStyle>
            <a:lvl1pPr marL="0" indent="0">
              <a:spcBef>
                <a:spcPts val="0"/>
              </a:spcBef>
              <a:buSzTx/>
              <a:buNone/>
              <a:defRPr b="1" sz="5400">
                <a:latin typeface="Helvetica"/>
                <a:ea typeface="Helvetica"/>
                <a:cs typeface="Helvetica"/>
                <a:sym typeface="Helvetica"/>
              </a:defRPr>
            </a:lvl1pPr>
          </a:lstStyle>
          <a:p>
            <a:pPr/>
            <a:r>
              <a:t>White Phone Screenshot</a:t>
            </a:r>
          </a:p>
        </p:txBody>
      </p:sp>
      <p:sp>
        <p:nvSpPr>
          <p:cNvPr id="427" name="Line"/>
          <p:cNvSpPr/>
          <p:nvPr/>
        </p:nvSpPr>
        <p:spPr>
          <a:xfrm>
            <a:off x="882555" y="1625599"/>
            <a:ext cx="1434428" cy="1"/>
          </a:xfrm>
          <a:prstGeom prst="line">
            <a:avLst/>
          </a:prstGeom>
          <a:ln w="101600">
            <a:solidFill>
              <a:srgbClr val="000000"/>
            </a:solidFill>
            <a:miter lim="400000"/>
          </a:ln>
        </p:spPr>
        <p:txBody>
          <a:bodyPr lIns="71437" tIns="71437" rIns="71437" bIns="71437" anchor="ctr"/>
          <a:lstStyle/>
          <a:p>
            <a:pPr>
              <a:defRPr sz="3200"/>
            </a:pPr>
          </a:p>
        </p:txBody>
      </p:sp>
      <p:sp>
        <p:nvSpPr>
          <p:cNvPr id="428" name="Image"/>
          <p:cNvSpPr/>
          <p:nvPr>
            <p:ph type="pic" sz="quarter" idx="23"/>
          </p:nvPr>
        </p:nvSpPr>
        <p:spPr>
          <a:xfrm>
            <a:off x="10082310" y="3382203"/>
            <a:ext cx="4239464" cy="7525048"/>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act Information">
    <p:spTree>
      <p:nvGrpSpPr>
        <p:cNvPr id="1" name=""/>
        <p:cNvGrpSpPr/>
        <p:nvPr/>
      </p:nvGrpSpPr>
      <p:grpSpPr>
        <a:xfrm>
          <a:off x="0" y="0"/>
          <a:ext cx="0" cy="0"/>
          <a:chOff x="0" y="0"/>
          <a:chExt cx="0" cy="0"/>
        </a:xfrm>
      </p:grpSpPr>
      <p:sp>
        <p:nvSpPr>
          <p:cNvPr id="435" name="This is a footer, so use it when you need it."/>
          <p:cNvSpPr txBox="1"/>
          <p:nvPr>
            <p:ph type="body" sz="quarter" idx="21"/>
          </p:nvPr>
        </p:nvSpPr>
        <p:spPr>
          <a:xfrm>
            <a:off x="3547780" y="12931187"/>
            <a:ext cx="5904713"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36"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
        <p:nvSpPr>
          <p:cNvPr id="437" name="Line"/>
          <p:cNvSpPr/>
          <p:nvPr/>
        </p:nvSpPr>
        <p:spPr>
          <a:xfrm>
            <a:off x="13349247" y="3689149"/>
            <a:ext cx="1434428" cy="1"/>
          </a:xfrm>
          <a:prstGeom prst="line">
            <a:avLst/>
          </a:prstGeom>
          <a:ln w="101600">
            <a:solidFill>
              <a:srgbClr val="000000"/>
            </a:solidFill>
            <a:miter lim="400000"/>
          </a:ln>
        </p:spPr>
        <p:txBody>
          <a:bodyPr lIns="71437" tIns="71437" rIns="71437" bIns="71437" anchor="ctr"/>
          <a:lstStyle/>
          <a:p>
            <a:pPr>
              <a:defRPr sz="3200"/>
            </a:pPr>
          </a:p>
        </p:txBody>
      </p:sp>
      <p:sp>
        <p:nvSpPr>
          <p:cNvPr id="438" name="Image"/>
          <p:cNvSpPr/>
          <p:nvPr>
            <p:ph type="pic" sz="quarter" idx="22"/>
          </p:nvPr>
        </p:nvSpPr>
        <p:spPr>
          <a:xfrm>
            <a:off x="13349247" y="977003"/>
            <a:ext cx="7721367" cy="2373027"/>
          </a:xfrm>
          <a:prstGeom prst="rect">
            <a:avLst/>
          </a:prstGeom>
        </p:spPr>
        <p:txBody>
          <a:bodyPr lIns="91439" tIns="45719" rIns="91439" bIns="45719" anchor="t">
            <a:noAutofit/>
          </a:bodyPr>
          <a:lstStyle/>
          <a:p>
            <a:pPr/>
          </a:p>
        </p:txBody>
      </p:sp>
      <p:sp>
        <p:nvSpPr>
          <p:cNvPr id="439" name="Headquarters"/>
          <p:cNvSpPr txBox="1"/>
          <p:nvPr>
            <p:ph type="body" sz="quarter" idx="23"/>
          </p:nvPr>
        </p:nvSpPr>
        <p:spPr>
          <a:xfrm>
            <a:off x="13349247" y="4485469"/>
            <a:ext cx="9906001" cy="574676"/>
          </a:xfrm>
          <a:prstGeom prst="rect">
            <a:avLst/>
          </a:prstGeom>
        </p:spPr>
        <p:txBody>
          <a:bodyPr>
            <a:spAutoFit/>
          </a:bodyPr>
          <a:lstStyle>
            <a:lvl1pPr marL="0" indent="0">
              <a:spcBef>
                <a:spcPts val="0"/>
              </a:spcBef>
              <a:buSzTx/>
              <a:buNone/>
              <a:defRPr b="1" sz="2800">
                <a:latin typeface="Helvetica"/>
                <a:ea typeface="Helvetica"/>
                <a:cs typeface="Helvetica"/>
                <a:sym typeface="Helvetica"/>
              </a:defRPr>
            </a:lvl1pPr>
          </a:lstStyle>
          <a:p>
            <a:pPr/>
            <a:r>
              <a:t>Headquarters</a:t>
            </a:r>
          </a:p>
        </p:txBody>
      </p:sp>
      <p:sp>
        <p:nvSpPr>
          <p:cNvPr id="440" name="The address to your offices"/>
          <p:cNvSpPr txBox="1"/>
          <p:nvPr>
            <p:ph type="body" sz="quarter" idx="24"/>
          </p:nvPr>
        </p:nvSpPr>
        <p:spPr>
          <a:xfrm>
            <a:off x="13349247" y="5024735"/>
            <a:ext cx="9906001" cy="663576"/>
          </a:xfrm>
          <a:prstGeom prst="rect">
            <a:avLst/>
          </a:prstGeom>
        </p:spPr>
        <p:txBody>
          <a:bodyPr>
            <a:spAutoFit/>
          </a:bodyPr>
          <a:lstStyle>
            <a:lvl1pPr marL="0" indent="0">
              <a:spcBef>
                <a:spcPts val="0"/>
              </a:spcBef>
              <a:buSzTx/>
              <a:buNone/>
              <a:defRPr sz="3400"/>
            </a:lvl1pPr>
          </a:lstStyle>
          <a:p>
            <a:pPr/>
            <a:r>
              <a:t>The address to your offices</a:t>
            </a:r>
          </a:p>
        </p:txBody>
      </p:sp>
      <p:sp>
        <p:nvSpPr>
          <p:cNvPr id="441" name="Line"/>
          <p:cNvSpPr/>
          <p:nvPr/>
        </p:nvSpPr>
        <p:spPr>
          <a:xfrm>
            <a:off x="13349247" y="5041801"/>
            <a:ext cx="9906001" cy="1"/>
          </a:xfrm>
          <a:prstGeom prst="line">
            <a:avLst/>
          </a:prstGeom>
          <a:ln w="3175">
            <a:solidFill>
              <a:srgbClr val="000000"/>
            </a:solidFill>
            <a:miter lim="400000"/>
          </a:ln>
        </p:spPr>
        <p:txBody>
          <a:bodyPr lIns="71437" tIns="71437" rIns="71437" bIns="71437" anchor="ctr"/>
          <a:lstStyle/>
          <a:p>
            <a:pPr>
              <a:defRPr sz="3200"/>
            </a:pPr>
          </a:p>
        </p:txBody>
      </p:sp>
      <p:pic>
        <p:nvPicPr>
          <p:cNvPr id="442" name="photo-1432850252397-8be919d9ba23.jpg" descr="photo-1432850252397-8be919d9ba23.jpg"/>
          <p:cNvPicPr>
            <a:picLocks noChangeAspect="1"/>
          </p:cNvPicPr>
          <p:nvPr/>
        </p:nvPicPr>
        <p:blipFill>
          <a:blip r:embed="rId2">
            <a:extLst/>
          </a:blip>
          <a:srcRect l="18372" t="730" r="22524" b="730"/>
          <a:stretch>
            <a:fillRect/>
          </a:stretch>
        </p:blipFill>
        <p:spPr>
          <a:xfrm>
            <a:off x="-106692" y="-8464"/>
            <a:ext cx="12455342" cy="13844171"/>
          </a:xfrm>
          <a:prstGeom prst="rect">
            <a:avLst/>
          </a:prstGeom>
          <a:ln w="12700">
            <a:miter lim="400000"/>
          </a:ln>
        </p:spPr>
      </p:pic>
      <p:sp>
        <p:nvSpPr>
          <p:cNvPr id="443" name="Website"/>
          <p:cNvSpPr txBox="1"/>
          <p:nvPr>
            <p:ph type="body" sz="quarter" idx="25"/>
          </p:nvPr>
        </p:nvSpPr>
        <p:spPr>
          <a:xfrm>
            <a:off x="13349247" y="6140418"/>
            <a:ext cx="9906001" cy="574676"/>
          </a:xfrm>
          <a:prstGeom prst="rect">
            <a:avLst/>
          </a:prstGeom>
        </p:spPr>
        <p:txBody>
          <a:bodyPr>
            <a:spAutoFit/>
          </a:bodyPr>
          <a:lstStyle>
            <a:lvl1pPr marL="0" indent="0">
              <a:spcBef>
                <a:spcPts val="0"/>
              </a:spcBef>
              <a:buSzTx/>
              <a:buNone/>
              <a:defRPr b="1" sz="2800">
                <a:latin typeface="Helvetica"/>
                <a:ea typeface="Helvetica"/>
                <a:cs typeface="Helvetica"/>
                <a:sym typeface="Helvetica"/>
              </a:defRPr>
            </a:lvl1pPr>
          </a:lstStyle>
          <a:p>
            <a:pPr/>
            <a:r>
              <a:t>Website</a:t>
            </a:r>
          </a:p>
        </p:txBody>
      </p:sp>
      <p:sp>
        <p:nvSpPr>
          <p:cNvPr id="444" name="The address of your webpage"/>
          <p:cNvSpPr txBox="1"/>
          <p:nvPr>
            <p:ph type="body" sz="quarter" idx="26"/>
          </p:nvPr>
        </p:nvSpPr>
        <p:spPr>
          <a:xfrm>
            <a:off x="13349247" y="6692384"/>
            <a:ext cx="9906001" cy="663576"/>
          </a:xfrm>
          <a:prstGeom prst="rect">
            <a:avLst/>
          </a:prstGeom>
        </p:spPr>
        <p:txBody>
          <a:bodyPr>
            <a:spAutoFit/>
          </a:bodyPr>
          <a:lstStyle>
            <a:lvl1pPr marL="0" indent="0">
              <a:spcBef>
                <a:spcPts val="0"/>
              </a:spcBef>
              <a:buSzTx/>
              <a:buNone/>
              <a:defRPr sz="3400"/>
            </a:lvl1pPr>
          </a:lstStyle>
          <a:p>
            <a:pPr/>
            <a:r>
              <a:t>The address of your webpage</a:t>
            </a:r>
          </a:p>
        </p:txBody>
      </p:sp>
      <p:sp>
        <p:nvSpPr>
          <p:cNvPr id="445" name="Line"/>
          <p:cNvSpPr/>
          <p:nvPr/>
        </p:nvSpPr>
        <p:spPr>
          <a:xfrm>
            <a:off x="13349247" y="6696750"/>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46" name="Email"/>
          <p:cNvSpPr txBox="1"/>
          <p:nvPr>
            <p:ph type="body" sz="quarter" idx="27"/>
          </p:nvPr>
        </p:nvSpPr>
        <p:spPr>
          <a:xfrm>
            <a:off x="13349247" y="7800440"/>
            <a:ext cx="9906001" cy="574676"/>
          </a:xfrm>
          <a:prstGeom prst="rect">
            <a:avLst/>
          </a:prstGeom>
        </p:spPr>
        <p:txBody>
          <a:bodyPr>
            <a:spAutoFit/>
          </a:bodyPr>
          <a:lstStyle>
            <a:lvl1pPr marL="0" indent="0">
              <a:spcBef>
                <a:spcPts val="0"/>
              </a:spcBef>
              <a:buSzTx/>
              <a:buNone/>
              <a:defRPr b="1" sz="2800">
                <a:latin typeface="Helvetica"/>
                <a:ea typeface="Helvetica"/>
                <a:cs typeface="Helvetica"/>
                <a:sym typeface="Helvetica"/>
              </a:defRPr>
            </a:lvl1pPr>
          </a:lstStyle>
          <a:p>
            <a:pPr/>
            <a:r>
              <a:t>Email</a:t>
            </a:r>
          </a:p>
        </p:txBody>
      </p:sp>
      <p:sp>
        <p:nvSpPr>
          <p:cNvPr id="447" name="Your online mailbox"/>
          <p:cNvSpPr txBox="1"/>
          <p:nvPr>
            <p:ph type="body" sz="quarter" idx="28"/>
          </p:nvPr>
        </p:nvSpPr>
        <p:spPr>
          <a:xfrm>
            <a:off x="13349247" y="8327007"/>
            <a:ext cx="9906001" cy="663576"/>
          </a:xfrm>
          <a:prstGeom prst="rect">
            <a:avLst/>
          </a:prstGeom>
        </p:spPr>
        <p:txBody>
          <a:bodyPr>
            <a:spAutoFit/>
          </a:bodyPr>
          <a:lstStyle>
            <a:lvl1pPr marL="0" indent="0">
              <a:spcBef>
                <a:spcPts val="0"/>
              </a:spcBef>
              <a:buSzTx/>
              <a:buNone/>
              <a:defRPr sz="3400"/>
            </a:lvl1pPr>
          </a:lstStyle>
          <a:p>
            <a:pPr/>
            <a:r>
              <a:t>Your online mailbox</a:t>
            </a:r>
          </a:p>
        </p:txBody>
      </p:sp>
      <p:sp>
        <p:nvSpPr>
          <p:cNvPr id="448" name="Line"/>
          <p:cNvSpPr/>
          <p:nvPr/>
        </p:nvSpPr>
        <p:spPr>
          <a:xfrm>
            <a:off x="13349247" y="8356772"/>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49" name="Phone"/>
          <p:cNvSpPr txBox="1"/>
          <p:nvPr>
            <p:ph type="body" sz="quarter" idx="29"/>
          </p:nvPr>
        </p:nvSpPr>
        <p:spPr>
          <a:xfrm>
            <a:off x="13349247" y="9460463"/>
            <a:ext cx="9906001" cy="574676"/>
          </a:xfrm>
          <a:prstGeom prst="rect">
            <a:avLst/>
          </a:prstGeom>
        </p:spPr>
        <p:txBody>
          <a:bodyPr>
            <a:spAutoFit/>
          </a:bodyPr>
          <a:lstStyle>
            <a:lvl1pPr marL="0" indent="0">
              <a:spcBef>
                <a:spcPts val="0"/>
              </a:spcBef>
              <a:buSzTx/>
              <a:buNone/>
              <a:defRPr b="1" sz="2800">
                <a:latin typeface="Helvetica"/>
                <a:ea typeface="Helvetica"/>
                <a:cs typeface="Helvetica"/>
                <a:sym typeface="Helvetica"/>
              </a:defRPr>
            </a:lvl1pPr>
          </a:lstStyle>
          <a:p>
            <a:pPr/>
            <a:r>
              <a:t>Phone</a:t>
            </a:r>
          </a:p>
        </p:txBody>
      </p:sp>
      <p:sp>
        <p:nvSpPr>
          <p:cNvPr id="450" name="Your phone number"/>
          <p:cNvSpPr txBox="1"/>
          <p:nvPr>
            <p:ph type="body" sz="quarter" idx="30"/>
          </p:nvPr>
        </p:nvSpPr>
        <p:spPr>
          <a:xfrm>
            <a:off x="13349247" y="10012429"/>
            <a:ext cx="9906001" cy="663576"/>
          </a:xfrm>
          <a:prstGeom prst="rect">
            <a:avLst/>
          </a:prstGeom>
        </p:spPr>
        <p:txBody>
          <a:bodyPr>
            <a:spAutoFit/>
          </a:bodyPr>
          <a:lstStyle>
            <a:lvl1pPr marL="0" indent="0">
              <a:spcBef>
                <a:spcPts val="0"/>
              </a:spcBef>
              <a:buSzTx/>
              <a:buNone/>
              <a:defRPr sz="3400"/>
            </a:lvl1pPr>
          </a:lstStyle>
          <a:p>
            <a:pPr/>
            <a:r>
              <a:t>Your phone number</a:t>
            </a:r>
          </a:p>
        </p:txBody>
      </p:sp>
      <p:sp>
        <p:nvSpPr>
          <p:cNvPr id="451" name="Line"/>
          <p:cNvSpPr/>
          <p:nvPr/>
        </p:nvSpPr>
        <p:spPr>
          <a:xfrm>
            <a:off x="13349247" y="10016795"/>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52" name="Social Media"/>
          <p:cNvSpPr txBox="1"/>
          <p:nvPr>
            <p:ph type="body" sz="quarter" idx="31"/>
          </p:nvPr>
        </p:nvSpPr>
        <p:spPr>
          <a:xfrm>
            <a:off x="13349247" y="11074124"/>
            <a:ext cx="9906001" cy="574676"/>
          </a:xfrm>
          <a:prstGeom prst="rect">
            <a:avLst/>
          </a:prstGeom>
        </p:spPr>
        <p:txBody>
          <a:bodyPr>
            <a:spAutoFit/>
          </a:bodyPr>
          <a:lstStyle>
            <a:lvl1pPr marL="0" indent="0">
              <a:spcBef>
                <a:spcPts val="0"/>
              </a:spcBef>
              <a:buSzTx/>
              <a:buNone/>
              <a:defRPr b="1" sz="2800">
                <a:latin typeface="Helvetica"/>
                <a:ea typeface="Helvetica"/>
                <a:cs typeface="Helvetica"/>
                <a:sym typeface="Helvetica"/>
              </a:defRPr>
            </a:lvl1pPr>
          </a:lstStyle>
          <a:p>
            <a:pPr/>
            <a:r>
              <a:t>Social Media</a:t>
            </a:r>
          </a:p>
        </p:txBody>
      </p:sp>
      <p:sp>
        <p:nvSpPr>
          <p:cNvPr id="453" name="Line"/>
          <p:cNvSpPr/>
          <p:nvPr/>
        </p:nvSpPr>
        <p:spPr>
          <a:xfrm>
            <a:off x="13349247" y="11630455"/>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54" name="Image"/>
          <p:cNvSpPr/>
          <p:nvPr>
            <p:ph type="pic" sz="quarter" idx="32"/>
          </p:nvPr>
        </p:nvSpPr>
        <p:spPr>
          <a:xfrm>
            <a:off x="13359693" y="11821707"/>
            <a:ext cx="558801" cy="558801"/>
          </a:xfrm>
          <a:prstGeom prst="rect">
            <a:avLst/>
          </a:prstGeom>
        </p:spPr>
        <p:txBody>
          <a:bodyPr lIns="91439" tIns="45719" rIns="91439" bIns="45719" anchor="t">
            <a:noAutofit/>
          </a:bodyPr>
          <a:lstStyle/>
          <a:p>
            <a:pPr/>
          </a:p>
        </p:txBody>
      </p:sp>
      <p:sp>
        <p:nvSpPr>
          <p:cNvPr id="455" name="Image"/>
          <p:cNvSpPr/>
          <p:nvPr>
            <p:ph type="pic" sz="quarter" idx="33"/>
          </p:nvPr>
        </p:nvSpPr>
        <p:spPr>
          <a:xfrm>
            <a:off x="14366696" y="11821707"/>
            <a:ext cx="558801" cy="558801"/>
          </a:xfrm>
          <a:prstGeom prst="rect">
            <a:avLst/>
          </a:prstGeom>
        </p:spPr>
        <p:txBody>
          <a:bodyPr lIns="91439" tIns="45719" rIns="91439" bIns="45719" anchor="t">
            <a:noAutofit/>
          </a:bodyPr>
          <a:lstStyle/>
          <a:p>
            <a:pPr/>
          </a:p>
        </p:txBody>
      </p:sp>
      <p:sp>
        <p:nvSpPr>
          <p:cNvPr id="456" name="Image"/>
          <p:cNvSpPr/>
          <p:nvPr>
            <p:ph type="pic" sz="quarter" idx="34"/>
          </p:nvPr>
        </p:nvSpPr>
        <p:spPr>
          <a:xfrm>
            <a:off x="15373700" y="11821707"/>
            <a:ext cx="558801" cy="558801"/>
          </a:xfrm>
          <a:prstGeom prst="rect">
            <a:avLst/>
          </a:prstGeom>
        </p:spPr>
        <p:txBody>
          <a:bodyPr lIns="91439" tIns="45719" rIns="91439" bIns="45719" anchor="t">
            <a:noAutofit/>
          </a:bodyPr>
          <a:lstStyle/>
          <a:p>
            <a:pPr/>
          </a:p>
        </p:txBody>
      </p:sp>
      <p:sp>
        <p:nvSpPr>
          <p:cNvPr id="457" name="Image"/>
          <p:cNvSpPr/>
          <p:nvPr>
            <p:ph type="pic" sz="quarter" idx="35"/>
          </p:nvPr>
        </p:nvSpPr>
        <p:spPr>
          <a:xfrm>
            <a:off x="16380704" y="11821707"/>
            <a:ext cx="558801" cy="558801"/>
          </a:xfrm>
          <a:prstGeom prst="rect">
            <a:avLst/>
          </a:prstGeom>
        </p:spPr>
        <p:txBody>
          <a:bodyPr lIns="91439" tIns="45719" rIns="91439" bIns="45719" anchor="t">
            <a:noAutofit/>
          </a:bodyPr>
          <a:lstStyle/>
          <a:p>
            <a:pPr/>
          </a:p>
        </p:txBody>
      </p:sp>
      <p:sp>
        <p:nvSpPr>
          <p:cNvPr id="458" name="Image"/>
          <p:cNvSpPr/>
          <p:nvPr>
            <p:ph type="pic" sz="quarter" idx="36"/>
          </p:nvPr>
        </p:nvSpPr>
        <p:spPr>
          <a:xfrm>
            <a:off x="17387707" y="11821707"/>
            <a:ext cx="558801" cy="558801"/>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act Information 2">
    <p:spTree>
      <p:nvGrpSpPr>
        <p:cNvPr id="1" name=""/>
        <p:cNvGrpSpPr/>
        <p:nvPr/>
      </p:nvGrpSpPr>
      <p:grpSpPr>
        <a:xfrm>
          <a:off x="0" y="0"/>
          <a:ext cx="0" cy="0"/>
          <a:chOff x="0" y="0"/>
          <a:chExt cx="0" cy="0"/>
        </a:xfrm>
      </p:grpSpPr>
      <p:pic>
        <p:nvPicPr>
          <p:cNvPr id="465" name="photo-1432850252397-8be919d9ba23.jpg" descr="photo-1432850252397-8be919d9ba23.jpg"/>
          <p:cNvPicPr>
            <a:picLocks noChangeAspect="1"/>
          </p:cNvPicPr>
          <p:nvPr/>
        </p:nvPicPr>
        <p:blipFill>
          <a:blip r:embed="rId2">
            <a:extLst/>
          </a:blip>
          <a:srcRect l="20449" t="1003" r="20449" b="1003"/>
          <a:stretch>
            <a:fillRect/>
          </a:stretch>
        </p:blipFill>
        <p:spPr>
          <a:xfrm>
            <a:off x="12044688" y="-8464"/>
            <a:ext cx="12423779" cy="13732928"/>
          </a:xfrm>
          <a:prstGeom prst="rect">
            <a:avLst/>
          </a:prstGeom>
          <a:ln w="12700">
            <a:miter lim="400000"/>
          </a:ln>
        </p:spPr>
      </p:pic>
      <p:sp>
        <p:nvSpPr>
          <p:cNvPr id="466" name="This is a footer, so use it when you need it."/>
          <p:cNvSpPr txBox="1"/>
          <p:nvPr>
            <p:ph type="body" sz="quarter" idx="21"/>
          </p:nvPr>
        </p:nvSpPr>
        <p:spPr>
          <a:xfrm>
            <a:off x="511285" y="12931187"/>
            <a:ext cx="5904714" cy="511176"/>
          </a:xfrm>
          <a:prstGeom prst="rect">
            <a:avLst/>
          </a:prstGeom>
        </p:spPr>
        <p:txBody>
          <a:bodyPr wrap="none" anchor="b">
            <a:spAutoFit/>
          </a:bodyPr>
          <a:lstStyle>
            <a:lvl1pPr marL="0" indent="0">
              <a:spcBef>
                <a:spcPts val="0"/>
              </a:spcBef>
              <a:buSzTx/>
              <a:buNone/>
              <a:defRPr sz="2400">
                <a:solidFill>
                  <a:srgbClr val="5E5E5E"/>
                </a:solidFill>
              </a:defRPr>
            </a:lvl1pPr>
          </a:lstStyle>
          <a:p>
            <a:pPr/>
            <a:r>
              <a:t>This is a footer, so use it when you need it.</a:t>
            </a:r>
          </a:p>
        </p:txBody>
      </p:sp>
      <p:sp>
        <p:nvSpPr>
          <p:cNvPr id="467" name="Slide Number"/>
          <p:cNvSpPr txBox="1"/>
          <p:nvPr>
            <p:ph type="sldNum" sz="quarter" idx="2"/>
          </p:nvPr>
        </p:nvSpPr>
        <p:spPr>
          <a:xfrm>
            <a:off x="23408526" y="12933370"/>
            <a:ext cx="466269" cy="473076"/>
          </a:xfrm>
          <a:prstGeom prst="rect">
            <a:avLst/>
          </a:prstGeom>
        </p:spPr>
        <p:txBody>
          <a:bodyPr/>
          <a:lstStyle/>
          <a:p>
            <a:pPr/>
            <a:fld id="{86CB4B4D-7CA3-9044-876B-883B54F8677D}" type="slidenum"/>
          </a:p>
        </p:txBody>
      </p:sp>
      <p:sp>
        <p:nvSpPr>
          <p:cNvPr id="468" name="Line"/>
          <p:cNvSpPr/>
          <p:nvPr/>
        </p:nvSpPr>
        <p:spPr>
          <a:xfrm>
            <a:off x="9541499" y="3662531"/>
            <a:ext cx="1434429" cy="1"/>
          </a:xfrm>
          <a:prstGeom prst="line">
            <a:avLst/>
          </a:prstGeom>
          <a:ln w="101600">
            <a:solidFill>
              <a:srgbClr val="000000"/>
            </a:solidFill>
            <a:miter lim="400000"/>
          </a:ln>
        </p:spPr>
        <p:txBody>
          <a:bodyPr lIns="71437" tIns="71437" rIns="71437" bIns="71437" anchor="ctr"/>
          <a:lstStyle/>
          <a:p>
            <a:pPr>
              <a:defRPr sz="3200"/>
            </a:pPr>
          </a:p>
        </p:txBody>
      </p:sp>
      <p:sp>
        <p:nvSpPr>
          <p:cNvPr id="469" name="Image"/>
          <p:cNvSpPr/>
          <p:nvPr>
            <p:ph type="pic" sz="quarter" idx="22"/>
          </p:nvPr>
        </p:nvSpPr>
        <p:spPr>
          <a:xfrm>
            <a:off x="3251935" y="966422"/>
            <a:ext cx="7723992" cy="2373834"/>
          </a:xfrm>
          <a:prstGeom prst="rect">
            <a:avLst/>
          </a:prstGeom>
        </p:spPr>
        <p:txBody>
          <a:bodyPr lIns="91439" tIns="45719" rIns="91439" bIns="45719" anchor="t">
            <a:noAutofit/>
          </a:bodyPr>
          <a:lstStyle/>
          <a:p>
            <a:pPr/>
          </a:p>
        </p:txBody>
      </p:sp>
      <p:sp>
        <p:nvSpPr>
          <p:cNvPr id="470" name="Headquarters"/>
          <p:cNvSpPr txBox="1"/>
          <p:nvPr>
            <p:ph type="body" sz="quarter" idx="23"/>
          </p:nvPr>
        </p:nvSpPr>
        <p:spPr>
          <a:xfrm>
            <a:off x="1097157" y="4443376"/>
            <a:ext cx="9906001" cy="574676"/>
          </a:xfrm>
          <a:prstGeom prst="rect">
            <a:avLst/>
          </a:prstGeom>
        </p:spPr>
        <p:txBody>
          <a:bodyPr>
            <a:spAutoFit/>
          </a:bodyPr>
          <a:lstStyle>
            <a:lvl1pPr marL="0" indent="0" algn="r">
              <a:spcBef>
                <a:spcPts val="0"/>
              </a:spcBef>
              <a:buSzTx/>
              <a:buNone/>
              <a:defRPr b="1" sz="2800">
                <a:latin typeface="Helvetica"/>
                <a:ea typeface="Helvetica"/>
                <a:cs typeface="Helvetica"/>
                <a:sym typeface="Helvetica"/>
              </a:defRPr>
            </a:lvl1pPr>
          </a:lstStyle>
          <a:p>
            <a:pPr/>
            <a:r>
              <a:t>Headquarters</a:t>
            </a:r>
          </a:p>
        </p:txBody>
      </p:sp>
      <p:sp>
        <p:nvSpPr>
          <p:cNvPr id="471" name="The address to your offices"/>
          <p:cNvSpPr txBox="1"/>
          <p:nvPr>
            <p:ph type="body" sz="quarter" idx="24"/>
          </p:nvPr>
        </p:nvSpPr>
        <p:spPr>
          <a:xfrm>
            <a:off x="1097157" y="4995342"/>
            <a:ext cx="9906001" cy="663576"/>
          </a:xfrm>
          <a:prstGeom prst="rect">
            <a:avLst/>
          </a:prstGeom>
        </p:spPr>
        <p:txBody>
          <a:bodyPr>
            <a:spAutoFit/>
          </a:bodyPr>
          <a:lstStyle>
            <a:lvl1pPr marL="0" indent="0" algn="r">
              <a:spcBef>
                <a:spcPts val="0"/>
              </a:spcBef>
              <a:buSzTx/>
              <a:buNone/>
              <a:defRPr sz="3400"/>
            </a:lvl1pPr>
          </a:lstStyle>
          <a:p>
            <a:pPr/>
            <a:r>
              <a:t>The address to your offices</a:t>
            </a:r>
          </a:p>
        </p:txBody>
      </p:sp>
      <p:sp>
        <p:nvSpPr>
          <p:cNvPr id="472" name="Line"/>
          <p:cNvSpPr/>
          <p:nvPr/>
        </p:nvSpPr>
        <p:spPr>
          <a:xfrm>
            <a:off x="1097157" y="4999708"/>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73" name="Website"/>
          <p:cNvSpPr txBox="1"/>
          <p:nvPr>
            <p:ph type="body" sz="quarter" idx="25"/>
          </p:nvPr>
        </p:nvSpPr>
        <p:spPr>
          <a:xfrm>
            <a:off x="1097157" y="6098325"/>
            <a:ext cx="9906001" cy="574676"/>
          </a:xfrm>
          <a:prstGeom prst="rect">
            <a:avLst/>
          </a:prstGeom>
        </p:spPr>
        <p:txBody>
          <a:bodyPr>
            <a:spAutoFit/>
          </a:bodyPr>
          <a:lstStyle>
            <a:lvl1pPr marL="0" indent="0" algn="r">
              <a:spcBef>
                <a:spcPts val="0"/>
              </a:spcBef>
              <a:buSzTx/>
              <a:buNone/>
              <a:defRPr b="1" sz="2800">
                <a:latin typeface="Helvetica"/>
                <a:ea typeface="Helvetica"/>
                <a:cs typeface="Helvetica"/>
                <a:sym typeface="Helvetica"/>
              </a:defRPr>
            </a:lvl1pPr>
          </a:lstStyle>
          <a:p>
            <a:pPr/>
            <a:r>
              <a:t>Website</a:t>
            </a:r>
          </a:p>
        </p:txBody>
      </p:sp>
      <p:sp>
        <p:nvSpPr>
          <p:cNvPr id="474" name="The address of your webpage"/>
          <p:cNvSpPr txBox="1"/>
          <p:nvPr>
            <p:ph type="body" sz="quarter" idx="26"/>
          </p:nvPr>
        </p:nvSpPr>
        <p:spPr>
          <a:xfrm>
            <a:off x="1097157" y="6612191"/>
            <a:ext cx="9906001" cy="663576"/>
          </a:xfrm>
          <a:prstGeom prst="rect">
            <a:avLst/>
          </a:prstGeom>
        </p:spPr>
        <p:txBody>
          <a:bodyPr>
            <a:spAutoFit/>
          </a:bodyPr>
          <a:lstStyle>
            <a:lvl1pPr marL="0" indent="0" algn="r">
              <a:spcBef>
                <a:spcPts val="0"/>
              </a:spcBef>
              <a:buSzTx/>
              <a:buNone/>
              <a:defRPr sz="3400"/>
            </a:lvl1pPr>
          </a:lstStyle>
          <a:p>
            <a:pPr/>
            <a:r>
              <a:t>The address of your webpage</a:t>
            </a:r>
          </a:p>
        </p:txBody>
      </p:sp>
      <p:sp>
        <p:nvSpPr>
          <p:cNvPr id="475" name="Line"/>
          <p:cNvSpPr/>
          <p:nvPr/>
        </p:nvSpPr>
        <p:spPr>
          <a:xfrm>
            <a:off x="1097157" y="6654657"/>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76" name="Email"/>
          <p:cNvSpPr txBox="1"/>
          <p:nvPr>
            <p:ph type="body" sz="quarter" idx="27"/>
          </p:nvPr>
        </p:nvSpPr>
        <p:spPr>
          <a:xfrm>
            <a:off x="1097157" y="7758348"/>
            <a:ext cx="9906001" cy="574676"/>
          </a:xfrm>
          <a:prstGeom prst="rect">
            <a:avLst/>
          </a:prstGeom>
        </p:spPr>
        <p:txBody>
          <a:bodyPr>
            <a:spAutoFit/>
          </a:bodyPr>
          <a:lstStyle>
            <a:lvl1pPr marL="0" indent="0" algn="r">
              <a:spcBef>
                <a:spcPts val="0"/>
              </a:spcBef>
              <a:buSzTx/>
              <a:buNone/>
              <a:defRPr b="1" sz="2800">
                <a:latin typeface="Helvetica"/>
                <a:ea typeface="Helvetica"/>
                <a:cs typeface="Helvetica"/>
                <a:sym typeface="Helvetica"/>
              </a:defRPr>
            </a:lvl1pPr>
          </a:lstStyle>
          <a:p>
            <a:pPr/>
            <a:r>
              <a:t>Email</a:t>
            </a:r>
          </a:p>
        </p:txBody>
      </p:sp>
      <p:sp>
        <p:nvSpPr>
          <p:cNvPr id="477" name="Your online mailbox"/>
          <p:cNvSpPr txBox="1"/>
          <p:nvPr>
            <p:ph type="body" sz="quarter" idx="28"/>
          </p:nvPr>
        </p:nvSpPr>
        <p:spPr>
          <a:xfrm>
            <a:off x="1097157" y="8310314"/>
            <a:ext cx="9906001" cy="663576"/>
          </a:xfrm>
          <a:prstGeom prst="rect">
            <a:avLst/>
          </a:prstGeom>
        </p:spPr>
        <p:txBody>
          <a:bodyPr>
            <a:spAutoFit/>
          </a:bodyPr>
          <a:lstStyle>
            <a:lvl1pPr marL="0" indent="0" algn="r">
              <a:spcBef>
                <a:spcPts val="0"/>
              </a:spcBef>
              <a:buSzTx/>
              <a:buNone/>
              <a:defRPr sz="3400"/>
            </a:lvl1pPr>
          </a:lstStyle>
          <a:p>
            <a:pPr/>
            <a:r>
              <a:t>Your online mailbox</a:t>
            </a:r>
          </a:p>
        </p:txBody>
      </p:sp>
      <p:sp>
        <p:nvSpPr>
          <p:cNvPr id="478" name="Line"/>
          <p:cNvSpPr/>
          <p:nvPr/>
        </p:nvSpPr>
        <p:spPr>
          <a:xfrm>
            <a:off x="1097157" y="8314680"/>
            <a:ext cx="9906002" cy="1"/>
          </a:xfrm>
          <a:prstGeom prst="line">
            <a:avLst/>
          </a:prstGeom>
          <a:ln w="3175">
            <a:solidFill>
              <a:srgbClr val="000000"/>
            </a:solidFill>
            <a:miter lim="400000"/>
          </a:ln>
        </p:spPr>
        <p:txBody>
          <a:bodyPr lIns="71437" tIns="71437" rIns="71437" bIns="71437" anchor="ctr"/>
          <a:lstStyle/>
          <a:p>
            <a:pPr>
              <a:defRPr sz="3200"/>
            </a:pPr>
          </a:p>
        </p:txBody>
      </p:sp>
      <p:sp>
        <p:nvSpPr>
          <p:cNvPr id="479" name="Phone"/>
          <p:cNvSpPr txBox="1"/>
          <p:nvPr>
            <p:ph type="body" sz="quarter" idx="29"/>
          </p:nvPr>
        </p:nvSpPr>
        <p:spPr>
          <a:xfrm>
            <a:off x="1097157" y="9418370"/>
            <a:ext cx="9906001" cy="574676"/>
          </a:xfrm>
          <a:prstGeom prst="rect">
            <a:avLst/>
          </a:prstGeom>
        </p:spPr>
        <p:txBody>
          <a:bodyPr>
            <a:spAutoFit/>
          </a:bodyPr>
          <a:lstStyle>
            <a:lvl1pPr marL="0" indent="0" algn="r">
              <a:spcBef>
                <a:spcPts val="0"/>
              </a:spcBef>
              <a:buSzTx/>
              <a:buNone/>
              <a:defRPr b="1" sz="2800">
                <a:latin typeface="Helvetica"/>
                <a:ea typeface="Helvetica"/>
                <a:cs typeface="Helvetica"/>
                <a:sym typeface="Helvetica"/>
              </a:defRPr>
            </a:lvl1pPr>
          </a:lstStyle>
          <a:p>
            <a:pPr/>
            <a:r>
              <a:t>Phone</a:t>
            </a:r>
          </a:p>
        </p:txBody>
      </p:sp>
      <p:sp>
        <p:nvSpPr>
          <p:cNvPr id="480" name="Your phone number"/>
          <p:cNvSpPr txBox="1"/>
          <p:nvPr>
            <p:ph type="body" sz="quarter" idx="30"/>
          </p:nvPr>
        </p:nvSpPr>
        <p:spPr>
          <a:xfrm>
            <a:off x="1097157" y="9970337"/>
            <a:ext cx="9906001" cy="663576"/>
          </a:xfrm>
          <a:prstGeom prst="rect">
            <a:avLst/>
          </a:prstGeom>
        </p:spPr>
        <p:txBody>
          <a:bodyPr>
            <a:spAutoFit/>
          </a:bodyPr>
          <a:lstStyle>
            <a:lvl1pPr marL="0" indent="0" algn="r">
              <a:spcBef>
                <a:spcPts val="0"/>
              </a:spcBef>
              <a:buSzTx/>
              <a:buNone/>
              <a:defRPr sz="3400"/>
            </a:lvl1pPr>
          </a:lstStyle>
          <a:p>
            <a:pPr/>
            <a:r>
              <a:t>Your phone number</a:t>
            </a:r>
          </a:p>
        </p:txBody>
      </p:sp>
      <p:sp>
        <p:nvSpPr>
          <p:cNvPr id="481" name="Line"/>
          <p:cNvSpPr/>
          <p:nvPr/>
        </p:nvSpPr>
        <p:spPr>
          <a:xfrm>
            <a:off x="1097157" y="9974702"/>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82" name="Social Media"/>
          <p:cNvSpPr txBox="1"/>
          <p:nvPr>
            <p:ph type="body" sz="quarter" idx="31"/>
          </p:nvPr>
        </p:nvSpPr>
        <p:spPr>
          <a:xfrm>
            <a:off x="1097157" y="11032031"/>
            <a:ext cx="9906001" cy="574676"/>
          </a:xfrm>
          <a:prstGeom prst="rect">
            <a:avLst/>
          </a:prstGeom>
        </p:spPr>
        <p:txBody>
          <a:bodyPr>
            <a:spAutoFit/>
          </a:bodyPr>
          <a:lstStyle>
            <a:lvl1pPr marL="0" indent="0" algn="r">
              <a:spcBef>
                <a:spcPts val="0"/>
              </a:spcBef>
              <a:buSzTx/>
              <a:buNone/>
              <a:defRPr b="1" sz="2800">
                <a:latin typeface="Helvetica"/>
                <a:ea typeface="Helvetica"/>
                <a:cs typeface="Helvetica"/>
                <a:sym typeface="Helvetica"/>
              </a:defRPr>
            </a:lvl1pPr>
          </a:lstStyle>
          <a:p>
            <a:pPr/>
            <a:r>
              <a:t>Social Media</a:t>
            </a:r>
          </a:p>
        </p:txBody>
      </p:sp>
      <p:sp>
        <p:nvSpPr>
          <p:cNvPr id="483" name="Line"/>
          <p:cNvSpPr/>
          <p:nvPr/>
        </p:nvSpPr>
        <p:spPr>
          <a:xfrm>
            <a:off x="1097157" y="11588363"/>
            <a:ext cx="9906001" cy="1"/>
          </a:xfrm>
          <a:prstGeom prst="line">
            <a:avLst/>
          </a:prstGeom>
          <a:ln w="3175">
            <a:solidFill>
              <a:srgbClr val="000000"/>
            </a:solidFill>
            <a:miter lim="400000"/>
          </a:ln>
        </p:spPr>
        <p:txBody>
          <a:bodyPr lIns="71437" tIns="71437" rIns="71437" bIns="71437" anchor="ctr"/>
          <a:lstStyle/>
          <a:p>
            <a:pPr>
              <a:defRPr sz="3200"/>
            </a:pPr>
          </a:p>
        </p:txBody>
      </p:sp>
      <p:sp>
        <p:nvSpPr>
          <p:cNvPr id="484" name="Image"/>
          <p:cNvSpPr/>
          <p:nvPr>
            <p:ph type="pic" sz="quarter" idx="32"/>
          </p:nvPr>
        </p:nvSpPr>
        <p:spPr>
          <a:xfrm>
            <a:off x="6844849" y="11779615"/>
            <a:ext cx="538164" cy="538163"/>
          </a:xfrm>
          <a:prstGeom prst="rect">
            <a:avLst/>
          </a:prstGeom>
        </p:spPr>
        <p:txBody>
          <a:bodyPr lIns="91439" tIns="45719" rIns="91439" bIns="45719" anchor="t">
            <a:noAutofit/>
          </a:bodyPr>
          <a:lstStyle/>
          <a:p>
            <a:pPr/>
          </a:p>
        </p:txBody>
      </p:sp>
      <p:sp>
        <p:nvSpPr>
          <p:cNvPr id="485" name="Image"/>
          <p:cNvSpPr/>
          <p:nvPr>
            <p:ph type="pic" sz="quarter" idx="33"/>
          </p:nvPr>
        </p:nvSpPr>
        <p:spPr>
          <a:xfrm>
            <a:off x="7751853" y="11779615"/>
            <a:ext cx="538164" cy="538163"/>
          </a:xfrm>
          <a:prstGeom prst="rect">
            <a:avLst/>
          </a:prstGeom>
        </p:spPr>
        <p:txBody>
          <a:bodyPr lIns="91439" tIns="45719" rIns="91439" bIns="45719" anchor="t">
            <a:noAutofit/>
          </a:bodyPr>
          <a:lstStyle/>
          <a:p>
            <a:pPr/>
          </a:p>
        </p:txBody>
      </p:sp>
      <p:sp>
        <p:nvSpPr>
          <p:cNvPr id="486" name="Image"/>
          <p:cNvSpPr/>
          <p:nvPr>
            <p:ph type="pic" sz="quarter" idx="34"/>
          </p:nvPr>
        </p:nvSpPr>
        <p:spPr>
          <a:xfrm>
            <a:off x="8658858" y="11779615"/>
            <a:ext cx="538163" cy="538163"/>
          </a:xfrm>
          <a:prstGeom prst="rect">
            <a:avLst/>
          </a:prstGeom>
        </p:spPr>
        <p:txBody>
          <a:bodyPr lIns="91439" tIns="45719" rIns="91439" bIns="45719" anchor="t">
            <a:noAutofit/>
          </a:bodyPr>
          <a:lstStyle/>
          <a:p>
            <a:pPr/>
          </a:p>
        </p:txBody>
      </p:sp>
      <p:sp>
        <p:nvSpPr>
          <p:cNvPr id="487" name="Image"/>
          <p:cNvSpPr/>
          <p:nvPr>
            <p:ph type="pic" sz="quarter" idx="35"/>
          </p:nvPr>
        </p:nvSpPr>
        <p:spPr>
          <a:xfrm>
            <a:off x="9565862" y="11779615"/>
            <a:ext cx="538164" cy="538163"/>
          </a:xfrm>
          <a:prstGeom prst="rect">
            <a:avLst/>
          </a:prstGeom>
        </p:spPr>
        <p:txBody>
          <a:bodyPr lIns="91439" tIns="45719" rIns="91439" bIns="45719" anchor="t">
            <a:noAutofit/>
          </a:bodyPr>
          <a:lstStyle/>
          <a:p>
            <a:pPr/>
          </a:p>
        </p:txBody>
      </p:sp>
      <p:sp>
        <p:nvSpPr>
          <p:cNvPr id="488" name="Image"/>
          <p:cNvSpPr/>
          <p:nvPr>
            <p:ph type="pic" sz="quarter" idx="36"/>
          </p:nvPr>
        </p:nvSpPr>
        <p:spPr>
          <a:xfrm>
            <a:off x="10472866" y="11779615"/>
            <a:ext cx="538164" cy="538163"/>
          </a:xfrm>
          <a:prstGeom prst="rect">
            <a:avLst/>
          </a:prstGeom>
        </p:spPr>
        <p:txBody>
          <a:bodyPr lIns="91439" tIns="45719" rIns="91439" bIns="45719" anchor="t">
            <a:noAutofit/>
          </a:bodyPr>
          <a:lstStyle/>
          <a:p>
            <a:pPr/>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act Information 3">
    <p:spTree>
      <p:nvGrpSpPr>
        <p:cNvPr id="1" name=""/>
        <p:cNvGrpSpPr/>
        <p:nvPr/>
      </p:nvGrpSpPr>
      <p:grpSpPr>
        <a:xfrm>
          <a:off x="0" y="0"/>
          <a:ext cx="0" cy="0"/>
          <a:chOff x="0" y="0"/>
          <a:chExt cx="0" cy="0"/>
        </a:xfrm>
      </p:grpSpPr>
      <p:sp>
        <p:nvSpPr>
          <p:cNvPr id="495" name="Image"/>
          <p:cNvSpPr/>
          <p:nvPr>
            <p:ph type="pic" sz="quarter" idx="21"/>
          </p:nvPr>
        </p:nvSpPr>
        <p:spPr>
          <a:xfrm>
            <a:off x="1248810" y="1198080"/>
            <a:ext cx="7723340" cy="2373632"/>
          </a:xfrm>
          <a:prstGeom prst="rect">
            <a:avLst/>
          </a:prstGeom>
        </p:spPr>
        <p:txBody>
          <a:bodyPr lIns="91439" tIns="45719" rIns="91439" bIns="45719" anchor="t">
            <a:noAutofit/>
          </a:bodyPr>
          <a:lstStyle/>
          <a:p>
            <a:pPr/>
          </a:p>
        </p:txBody>
      </p:sp>
      <p:sp>
        <p:nvSpPr>
          <p:cNvPr id="496" name="Headquarters"/>
          <p:cNvSpPr txBox="1"/>
          <p:nvPr>
            <p:ph type="body" sz="quarter" idx="22"/>
          </p:nvPr>
        </p:nvSpPr>
        <p:spPr>
          <a:xfrm>
            <a:off x="1248810" y="3842061"/>
            <a:ext cx="12700001" cy="752476"/>
          </a:xfrm>
          <a:prstGeom prst="rect">
            <a:avLst/>
          </a:prstGeom>
        </p:spPr>
        <p:txBody>
          <a:bodyPr>
            <a:spAutoFit/>
          </a:bodyPr>
          <a:lstStyle>
            <a:lvl1pPr marL="0" indent="0">
              <a:spcBef>
                <a:spcPts val="0"/>
              </a:spcBef>
              <a:buSzTx/>
              <a:buNone/>
              <a:defRPr sz="4000"/>
            </a:lvl1pPr>
          </a:lstStyle>
          <a:p>
            <a:pPr/>
            <a:r>
              <a:t>Headquarters</a:t>
            </a:r>
          </a:p>
        </p:txBody>
      </p:sp>
      <p:sp>
        <p:nvSpPr>
          <p:cNvPr id="497" name="Website"/>
          <p:cNvSpPr txBox="1"/>
          <p:nvPr>
            <p:ph type="body" sz="quarter" idx="23"/>
          </p:nvPr>
        </p:nvSpPr>
        <p:spPr>
          <a:xfrm>
            <a:off x="1248810" y="4816650"/>
            <a:ext cx="12700001" cy="752476"/>
          </a:xfrm>
          <a:prstGeom prst="rect">
            <a:avLst/>
          </a:prstGeom>
        </p:spPr>
        <p:txBody>
          <a:bodyPr>
            <a:spAutoFit/>
          </a:bodyPr>
          <a:lstStyle>
            <a:lvl1pPr marL="0" indent="0">
              <a:spcBef>
                <a:spcPts val="0"/>
              </a:spcBef>
              <a:buSzTx/>
              <a:buNone/>
              <a:defRPr sz="4000"/>
            </a:lvl1pPr>
          </a:lstStyle>
          <a:p>
            <a:pPr/>
            <a:r>
              <a:t>Website</a:t>
            </a:r>
          </a:p>
        </p:txBody>
      </p:sp>
      <p:sp>
        <p:nvSpPr>
          <p:cNvPr id="498" name="Email"/>
          <p:cNvSpPr txBox="1"/>
          <p:nvPr>
            <p:ph type="body" sz="quarter" idx="24"/>
          </p:nvPr>
        </p:nvSpPr>
        <p:spPr>
          <a:xfrm>
            <a:off x="1248810" y="5791240"/>
            <a:ext cx="12700001" cy="752476"/>
          </a:xfrm>
          <a:prstGeom prst="rect">
            <a:avLst/>
          </a:prstGeom>
        </p:spPr>
        <p:txBody>
          <a:bodyPr>
            <a:spAutoFit/>
          </a:bodyPr>
          <a:lstStyle>
            <a:lvl1pPr marL="0" indent="0">
              <a:spcBef>
                <a:spcPts val="0"/>
              </a:spcBef>
              <a:buSzTx/>
              <a:buNone/>
              <a:defRPr sz="4000"/>
            </a:lvl1pPr>
          </a:lstStyle>
          <a:p>
            <a:pPr/>
            <a:r>
              <a:t>Email</a:t>
            </a:r>
          </a:p>
        </p:txBody>
      </p:sp>
      <p:sp>
        <p:nvSpPr>
          <p:cNvPr id="499" name="Phone"/>
          <p:cNvSpPr txBox="1"/>
          <p:nvPr>
            <p:ph type="body" sz="quarter" idx="25"/>
          </p:nvPr>
        </p:nvSpPr>
        <p:spPr>
          <a:xfrm>
            <a:off x="1248810" y="6765830"/>
            <a:ext cx="12700001" cy="752476"/>
          </a:xfrm>
          <a:prstGeom prst="rect">
            <a:avLst/>
          </a:prstGeom>
        </p:spPr>
        <p:txBody>
          <a:bodyPr>
            <a:spAutoFit/>
          </a:bodyPr>
          <a:lstStyle>
            <a:lvl1pPr marL="0" indent="0">
              <a:spcBef>
                <a:spcPts val="0"/>
              </a:spcBef>
              <a:buSzTx/>
              <a:buNone/>
              <a:defRPr sz="4000"/>
            </a:lvl1pPr>
          </a:lstStyle>
          <a:p>
            <a:pPr/>
            <a:r>
              <a:t>Phone</a:t>
            </a:r>
          </a:p>
        </p:txBody>
      </p:sp>
      <p:sp>
        <p:nvSpPr>
          <p:cNvPr id="500" name="Social Media Address #1"/>
          <p:cNvSpPr txBox="1"/>
          <p:nvPr>
            <p:ph type="body" sz="quarter" idx="26"/>
          </p:nvPr>
        </p:nvSpPr>
        <p:spPr>
          <a:xfrm>
            <a:off x="15968564" y="10599963"/>
            <a:ext cx="6985001" cy="600076"/>
          </a:xfrm>
          <a:prstGeom prst="rect">
            <a:avLst/>
          </a:prstGeom>
        </p:spPr>
        <p:txBody>
          <a:bodyPr>
            <a:spAutoFit/>
          </a:bodyPr>
          <a:lstStyle>
            <a:lvl1pPr marL="0" indent="0">
              <a:spcBef>
                <a:spcPts val="0"/>
              </a:spcBef>
              <a:buSzTx/>
              <a:buNone/>
              <a:defRPr sz="3000"/>
            </a:lvl1pPr>
          </a:lstStyle>
          <a:p>
            <a:pPr/>
            <a:r>
              <a:t>Social Media Address #1</a:t>
            </a:r>
          </a:p>
        </p:txBody>
      </p:sp>
      <p:sp>
        <p:nvSpPr>
          <p:cNvPr id="501" name="Image"/>
          <p:cNvSpPr/>
          <p:nvPr>
            <p:ph type="pic" sz="quarter" idx="27"/>
          </p:nvPr>
        </p:nvSpPr>
        <p:spPr>
          <a:xfrm>
            <a:off x="15307767" y="10684300"/>
            <a:ext cx="538164" cy="538164"/>
          </a:xfrm>
          <a:prstGeom prst="rect">
            <a:avLst/>
          </a:prstGeom>
        </p:spPr>
        <p:txBody>
          <a:bodyPr lIns="91439" tIns="45719" rIns="91439" bIns="45719" anchor="t">
            <a:noAutofit/>
          </a:bodyPr>
          <a:lstStyle/>
          <a:p>
            <a:pPr/>
          </a:p>
        </p:txBody>
      </p:sp>
      <p:sp>
        <p:nvSpPr>
          <p:cNvPr id="502" name="Image"/>
          <p:cNvSpPr/>
          <p:nvPr>
            <p:ph type="pic" sz="quarter" idx="28"/>
          </p:nvPr>
        </p:nvSpPr>
        <p:spPr>
          <a:xfrm>
            <a:off x="15307767" y="12140746"/>
            <a:ext cx="538164" cy="538164"/>
          </a:xfrm>
          <a:prstGeom prst="rect">
            <a:avLst/>
          </a:prstGeom>
        </p:spPr>
        <p:txBody>
          <a:bodyPr lIns="91439" tIns="45719" rIns="91439" bIns="45719" anchor="t">
            <a:noAutofit/>
          </a:bodyPr>
          <a:lstStyle/>
          <a:p>
            <a:pPr/>
          </a:p>
        </p:txBody>
      </p:sp>
      <p:sp>
        <p:nvSpPr>
          <p:cNvPr id="503" name="Image"/>
          <p:cNvSpPr/>
          <p:nvPr>
            <p:ph type="pic" sz="quarter" idx="29"/>
          </p:nvPr>
        </p:nvSpPr>
        <p:spPr>
          <a:xfrm>
            <a:off x="15307767" y="11412523"/>
            <a:ext cx="538164" cy="538164"/>
          </a:xfrm>
          <a:prstGeom prst="rect">
            <a:avLst/>
          </a:prstGeom>
        </p:spPr>
        <p:txBody>
          <a:bodyPr lIns="91439" tIns="45719" rIns="91439" bIns="45719" anchor="t">
            <a:noAutofit/>
          </a:bodyPr>
          <a:lstStyle/>
          <a:p>
            <a:pPr/>
          </a:p>
        </p:txBody>
      </p:sp>
      <p:sp>
        <p:nvSpPr>
          <p:cNvPr id="504" name="Social Media Address #2"/>
          <p:cNvSpPr txBox="1"/>
          <p:nvPr>
            <p:ph type="body" sz="quarter" idx="30"/>
          </p:nvPr>
        </p:nvSpPr>
        <p:spPr>
          <a:xfrm>
            <a:off x="15968564" y="11337711"/>
            <a:ext cx="6985001" cy="600076"/>
          </a:xfrm>
          <a:prstGeom prst="rect">
            <a:avLst/>
          </a:prstGeom>
        </p:spPr>
        <p:txBody>
          <a:bodyPr>
            <a:spAutoFit/>
          </a:bodyPr>
          <a:lstStyle>
            <a:lvl1pPr marL="0" indent="0">
              <a:spcBef>
                <a:spcPts val="0"/>
              </a:spcBef>
              <a:buSzTx/>
              <a:buNone/>
              <a:defRPr sz="3000"/>
            </a:lvl1pPr>
          </a:lstStyle>
          <a:p>
            <a:pPr/>
            <a:r>
              <a:t>Social Media Address #2</a:t>
            </a:r>
          </a:p>
        </p:txBody>
      </p:sp>
      <p:sp>
        <p:nvSpPr>
          <p:cNvPr id="505" name="Social Media Address #3"/>
          <p:cNvSpPr txBox="1"/>
          <p:nvPr>
            <p:ph type="body" sz="quarter" idx="31"/>
          </p:nvPr>
        </p:nvSpPr>
        <p:spPr>
          <a:xfrm>
            <a:off x="15968564" y="12109790"/>
            <a:ext cx="6985001" cy="600076"/>
          </a:xfrm>
          <a:prstGeom prst="rect">
            <a:avLst/>
          </a:prstGeom>
        </p:spPr>
        <p:txBody>
          <a:bodyPr>
            <a:spAutoFit/>
          </a:bodyPr>
          <a:lstStyle>
            <a:lvl1pPr marL="0" indent="0">
              <a:spcBef>
                <a:spcPts val="0"/>
              </a:spcBef>
              <a:buSzTx/>
              <a:buNone/>
              <a:defRPr sz="3000"/>
            </a:lvl1pPr>
          </a:lstStyle>
          <a:p>
            <a:pPr/>
            <a:r>
              <a:t>Social Media Address #3</a:t>
            </a:r>
          </a:p>
        </p:txBody>
      </p:sp>
      <p:sp>
        <p:nvSpPr>
          <p:cNvPr id="506" name="Slide Number"/>
          <p:cNvSpPr txBox="1"/>
          <p:nvPr>
            <p:ph type="sldNum" sz="quarter" idx="2"/>
          </p:nvPr>
        </p:nvSpPr>
        <p:spPr>
          <a:xfrm>
            <a:off x="23419777" y="12933370"/>
            <a:ext cx="466269" cy="47307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1060251" y="8363233"/>
            <a:ext cx="22263497" cy="1"/>
          </a:xfrm>
          <a:prstGeom prst="line">
            <a:avLst/>
          </a:prstGeom>
          <a:ln w="101600">
            <a:solidFill>
              <a:srgbClr val="000000"/>
            </a:solidFill>
            <a:miter lim="400000"/>
          </a:ln>
        </p:spPr>
        <p:txBody>
          <a:bodyPr lIns="71437" tIns="71437" rIns="71437" bIns="71437" anchor="ctr"/>
          <a:lstStyle/>
          <a:p>
            <a:pPr>
              <a:defRPr sz="3200"/>
            </a:pPr>
          </a:p>
        </p:txBody>
      </p:sp>
      <p:sp>
        <p:nvSpPr>
          <p:cNvPr id="3" name="Title Text"/>
          <p:cNvSpPr txBox="1"/>
          <p:nvPr>
            <p:ph type="title"/>
          </p:nvPr>
        </p:nvSpPr>
        <p:spPr>
          <a:xfrm>
            <a:off x="4387453" y="625078"/>
            <a:ext cx="15609094" cy="303609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r>
              <a:t>Title Text</a:t>
            </a:r>
          </a:p>
        </p:txBody>
      </p:sp>
      <p:sp>
        <p:nvSpPr>
          <p:cNvPr id="4" name="Body Level One…"/>
          <p:cNvSpPr txBox="1"/>
          <p:nvPr>
            <p:ph type="body" idx="1"/>
          </p:nvPr>
        </p:nvSpPr>
        <p:spPr>
          <a:xfrm>
            <a:off x="4387453" y="3661171"/>
            <a:ext cx="15609094" cy="884039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23419777" y="12950237"/>
            <a:ext cx="466269" cy="473076"/>
          </a:xfrm>
          <a:prstGeom prst="rect">
            <a:avLst/>
          </a:prstGeom>
          <a:ln w="12700">
            <a:miter lim="400000"/>
          </a:ln>
        </p:spPr>
        <p:txBody>
          <a:bodyPr wrap="none" lIns="71437" tIns="71437" rIns="71437" bIns="71437">
            <a:spAutoFit/>
          </a:bodyPr>
          <a:lstStyle>
            <a:lvl1pPr>
              <a:defRPr sz="2200">
                <a:solidFill>
                  <a:srgbClr val="5E5E5E"/>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Light"/>
        </a:defRPr>
      </a:lvl9pPr>
    </p:titleStyle>
    <p:bodyStyle>
      <a:lvl1pPr marL="6173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1pPr>
      <a:lvl2pPr marL="10618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2pPr>
      <a:lvl3pPr marL="15063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3pPr>
      <a:lvl4pPr marL="19508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4pPr>
      <a:lvl5pPr marL="23953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5pPr>
      <a:lvl6pPr marL="28398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6pPr>
      <a:lvl7pPr marL="32843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7pPr>
      <a:lvl8pPr marL="37288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8pPr>
      <a:lvl9pPr marL="4173361" marR="0" indent="-617361" algn="l" defTabSz="584200" rtl="0" latinLnBrk="0">
        <a:lnSpc>
          <a:spcPct val="100000"/>
        </a:lnSpc>
        <a:spcBef>
          <a:spcPts val="4200"/>
        </a:spcBef>
        <a:spcAft>
          <a:spcPts val="0"/>
        </a:spcAft>
        <a:buClrTx/>
        <a:buSzPct val="75000"/>
        <a:buFontTx/>
        <a:buChar char="•"/>
        <a:tabLst/>
        <a:defRPr b="0" baseline="0" cap="none" i="0" spc="0" strike="noStrike" sz="5000" u="none">
          <a:solidFill>
            <a:srgbClr val="000000"/>
          </a:solidFill>
          <a:uFillTx/>
          <a:latin typeface="+mn-lt"/>
          <a:ea typeface="+mn-ea"/>
          <a:cs typeface="+mn-cs"/>
          <a:sym typeface="Helvetica Light"/>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jpeg"/><Relationship Id="rId4" Type="http://schemas.openxmlformats.org/officeDocument/2006/relationships/image" Target="../media/image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5.jpeg"/><Relationship Id="rId4" Type="http://schemas.openxmlformats.org/officeDocument/2006/relationships/image" Target="../media/image16.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8.jpeg"/><Relationship Id="rId4" Type="http://schemas.openxmlformats.org/officeDocument/2006/relationships/image" Target="../media/image2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5.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Jessamyn West - librarian.net/talks/facrl26"/>
          <p:cNvSpPr txBox="1"/>
          <p:nvPr>
            <p:ph type="body" idx="21"/>
          </p:nvPr>
        </p:nvSpPr>
        <p:spPr>
          <a:xfrm>
            <a:off x="1125338" y="12310093"/>
            <a:ext cx="10334604" cy="752476"/>
          </a:xfrm>
          <a:prstGeom prst="rect">
            <a:avLst/>
          </a:prstGeom>
        </p:spPr>
        <p:txBody>
          <a:bodyPr/>
          <a:lstStyle>
            <a:lvl1pPr>
              <a:defRPr i="1" sz="4000">
                <a:latin typeface="Helvetica"/>
                <a:ea typeface="Helvetica"/>
                <a:cs typeface="Helvetica"/>
                <a:sym typeface="Helvetica"/>
              </a:defRPr>
            </a:lvl1pPr>
          </a:lstStyle>
          <a:p>
            <a:pPr/>
            <a:r>
              <a:t>Jessamyn West - librarian.net/talks/facrl26</a:t>
            </a:r>
          </a:p>
        </p:txBody>
      </p:sp>
      <p:sp>
        <p:nvSpPr>
          <p:cNvPr id="516" name="How Forging Alliances Creates a More Just World…"/>
          <p:cNvSpPr txBox="1"/>
          <p:nvPr>
            <p:ph type="body" idx="22"/>
          </p:nvPr>
        </p:nvSpPr>
        <p:spPr>
          <a:xfrm>
            <a:off x="1047449" y="8571536"/>
            <a:ext cx="22289102" cy="2383156"/>
          </a:xfrm>
          <a:prstGeom prst="rect">
            <a:avLst/>
          </a:prstGeom>
        </p:spPr>
        <p:txBody>
          <a:bodyPr/>
          <a:lstStyle/>
          <a:p>
            <a:pPr>
              <a:lnSpc>
                <a:spcPct val="110000"/>
              </a:lnSpc>
            </a:pPr>
            <a:r>
              <a:t>How Forging Alliances Creates a More Just World </a:t>
            </a:r>
          </a:p>
          <a:p>
            <a:pPr>
              <a:lnSpc>
                <a:spcPct val="110000"/>
              </a:lnSpc>
            </a:pPr>
            <a:r>
              <a:t>and a Better Learning Environment</a:t>
            </a:r>
          </a:p>
        </p:txBody>
      </p:sp>
      <p:sp>
        <p:nvSpPr>
          <p:cNvPr id="517" name="Community Counters Contempt"/>
          <p:cNvSpPr txBox="1"/>
          <p:nvPr>
            <p:ph type="body" idx="23"/>
          </p:nvPr>
        </p:nvSpPr>
        <p:spPr>
          <a:xfrm>
            <a:off x="1060251" y="225927"/>
            <a:ext cx="16574065" cy="8067676"/>
          </a:xfrm>
          <a:prstGeom prst="rect">
            <a:avLst/>
          </a:prstGeom>
        </p:spPr>
        <p:txBody>
          <a:bodyPr/>
          <a:lstStyle/>
          <a:p>
            <a:pPr/>
            <a:r>
              <a:t>Community Counters Contempt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1" name="Hi. I'm Jessamyn"/>
          <p:cNvSpPr txBox="1"/>
          <p:nvPr>
            <p:ph type="body" idx="23"/>
          </p:nvPr>
        </p:nvSpPr>
        <p:spPr>
          <a:xfrm>
            <a:off x="1425737" y="1316229"/>
            <a:ext cx="8935333" cy="1362076"/>
          </a:xfrm>
          <a:prstGeom prst="rect">
            <a:avLst/>
          </a:prstGeom>
        </p:spPr>
        <p:txBody>
          <a:bodyPr/>
          <a:lstStyle/>
          <a:p>
            <a:pPr/>
            <a:r>
              <a:t>Hi. I'm Jessamyn</a:t>
            </a:r>
          </a:p>
        </p:txBody>
      </p:sp>
      <p:sp>
        <p:nvSpPr>
          <p:cNvPr id="522" name="Rural librarian…"/>
          <p:cNvSpPr txBox="1"/>
          <p:nvPr>
            <p:ph type="body" idx="24"/>
          </p:nvPr>
        </p:nvSpPr>
        <p:spPr>
          <a:xfrm>
            <a:off x="1384610" y="3787066"/>
            <a:ext cx="10201102" cy="7356476"/>
          </a:xfrm>
          <a:prstGeom prst="rect">
            <a:avLst/>
          </a:prstGeom>
        </p:spPr>
        <p:txBody>
          <a:bodyPr/>
          <a:lstStyle/>
          <a:p>
            <a:pPr marL="419805" indent="-419805" algn="l">
              <a:lnSpc>
                <a:spcPct val="140000"/>
              </a:lnSpc>
              <a:buSzPct val="75000"/>
              <a:buChar char="•"/>
              <a:defRPr sz="5900"/>
            </a:pPr>
            <a:r>
              <a:t>Rural librarian</a:t>
            </a:r>
          </a:p>
          <a:p>
            <a:pPr marL="419805" indent="-419805" algn="l">
              <a:lnSpc>
                <a:spcPct val="140000"/>
              </a:lnSpc>
              <a:buSzPct val="75000"/>
              <a:buChar char="•"/>
              <a:defRPr sz="5900"/>
            </a:pPr>
            <a:r>
              <a:t>Online community manager</a:t>
            </a:r>
          </a:p>
          <a:p>
            <a:pPr marL="419805" indent="-419805" algn="l">
              <a:lnSpc>
                <a:spcPct val="140000"/>
              </a:lnSpc>
              <a:buSzPct val="75000"/>
              <a:buChar char="•"/>
              <a:defRPr sz="5900"/>
            </a:pPr>
            <a:r>
              <a:t>Elected official</a:t>
            </a:r>
          </a:p>
          <a:p>
            <a:pPr marL="419805" indent="-419805" algn="l">
              <a:lnSpc>
                <a:spcPct val="140000"/>
              </a:lnSpc>
              <a:buSzPct val="75000"/>
              <a:buChar char="•"/>
              <a:defRPr sz="5900"/>
            </a:pPr>
            <a:r>
              <a:t>Cishet white lady</a:t>
            </a:r>
          </a:p>
          <a:p>
            <a:pPr marL="419805" indent="-419805" algn="l">
              <a:lnSpc>
                <a:spcPct val="140000"/>
              </a:lnSpc>
              <a:buSzPct val="75000"/>
              <a:buChar char="•"/>
              <a:defRPr sz="5900"/>
            </a:pPr>
            <a:r>
              <a:t>Jewish</a:t>
            </a:r>
          </a:p>
          <a:p>
            <a:pPr marL="419805" indent="-419805" algn="l">
              <a:lnSpc>
                <a:spcPct val="140000"/>
              </a:lnSpc>
              <a:buSzPct val="75000"/>
              <a:buChar char="•"/>
              <a:defRPr sz="5900"/>
            </a:pPr>
            <a:r>
              <a:t>Activist</a:t>
            </a:r>
          </a:p>
        </p:txBody>
      </p:sp>
      <p:grpSp>
        <p:nvGrpSpPr>
          <p:cNvPr id="525" name="54787559960_bb2d587df8_k.jpeg"/>
          <p:cNvGrpSpPr/>
          <p:nvPr/>
        </p:nvGrpSpPr>
        <p:grpSpPr>
          <a:xfrm>
            <a:off x="13089828" y="949968"/>
            <a:ext cx="9201607" cy="11816064"/>
            <a:chOff x="0" y="0"/>
            <a:chExt cx="9201605" cy="11816063"/>
          </a:xfrm>
        </p:grpSpPr>
        <p:pic>
          <p:nvPicPr>
            <p:cNvPr id="524" name="54787559960_bb2d587df8_k.jpeg" descr="54787559960_bb2d587df8_k.jpeg"/>
            <p:cNvPicPr>
              <a:picLocks noChangeAspect="1"/>
            </p:cNvPicPr>
            <p:nvPr/>
          </p:nvPicPr>
          <p:blipFill>
            <a:blip r:embed="rId3">
              <a:extLst/>
            </a:blip>
            <a:stretch>
              <a:fillRect/>
            </a:stretch>
          </p:blipFill>
          <p:spPr>
            <a:xfrm>
              <a:off x="584200" y="469900"/>
              <a:ext cx="8058606" cy="10723864"/>
            </a:xfrm>
            <a:prstGeom prst="rect">
              <a:avLst/>
            </a:prstGeom>
            <a:ln>
              <a:noFill/>
            </a:ln>
            <a:effectLst/>
          </p:spPr>
        </p:pic>
        <p:pic>
          <p:nvPicPr>
            <p:cNvPr id="523" name="54787559960_bb2d587df8_k.jpeg" descr="54787559960_bb2d587df8_k.jpeg"/>
            <p:cNvPicPr>
              <a:picLocks noChangeAspect="0"/>
            </p:cNvPicPr>
            <p:nvPr/>
          </p:nvPicPr>
          <p:blipFill>
            <a:blip r:embed="rId4">
              <a:extLst/>
            </a:blip>
            <a:stretch>
              <a:fillRect/>
            </a:stretch>
          </p:blipFill>
          <p:spPr>
            <a:xfrm>
              <a:off x="0" y="0"/>
              <a:ext cx="9201606" cy="11816064"/>
            </a:xfrm>
            <a:prstGeom prst="rect">
              <a:avLst/>
            </a:prstGeom>
            <a:effectLst/>
          </p:spPr>
        </p:pic>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9" name="I, too, dislike this."/>
          <p:cNvSpPr txBox="1"/>
          <p:nvPr>
            <p:ph type="body" idx="21"/>
          </p:nvPr>
        </p:nvSpPr>
        <p:spPr>
          <a:prstGeom prst="rect">
            <a:avLst/>
          </a:prstGeom>
        </p:spPr>
        <p:txBody>
          <a:bodyPr/>
          <a:lstStyle/>
          <a:p>
            <a:pPr/>
            <a:r>
              <a:t>I, too, dislike this.</a:t>
            </a:r>
          </a:p>
        </p:txBody>
      </p:sp>
      <p:sp>
        <p:nvSpPr>
          <p:cNvPr id="530" name="Lately, more than ever that I can remember, the personal is political and the professional is personal."/>
          <p:cNvSpPr txBox="1"/>
          <p:nvPr>
            <p:ph type="body" idx="22"/>
          </p:nvPr>
        </p:nvSpPr>
        <p:spPr>
          <a:xfrm>
            <a:off x="2307774" y="2603674"/>
            <a:ext cx="19768452" cy="6594476"/>
          </a:xfrm>
          <a:prstGeom prst="rect">
            <a:avLst/>
          </a:prstGeom>
        </p:spPr>
        <p:txBody>
          <a:bodyPr/>
          <a:lstStyle>
            <a:lvl1pPr>
              <a:defRPr sz="10600"/>
            </a:lvl1pPr>
          </a:lstStyle>
          <a:p>
            <a:pPr/>
            <a:r>
              <a:t>Lately, more than ever that I can remember, the personal is political and the professional is personal.</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4" name="bbw.png" descr="bbw.png"/>
          <p:cNvPicPr>
            <a:picLocks noChangeAspect="1"/>
          </p:cNvPicPr>
          <p:nvPr>
            <p:ph type="pic" idx="21"/>
          </p:nvPr>
        </p:nvPicPr>
        <p:blipFill>
          <a:blip r:embed="rId3">
            <a:extLst/>
          </a:blip>
          <a:srcRect l="2972" t="0" r="2972" b="0"/>
          <a:stretch>
            <a:fillRect/>
          </a:stretch>
        </p:blipFill>
        <p:spPr>
          <a:xfrm>
            <a:off x="-123230" y="-16074"/>
            <a:ext cx="24630350" cy="13748315"/>
          </a:xfrm>
          <a:prstGeom prst="rect">
            <a:avLst/>
          </a:prstGeom>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Slide Number"/>
          <p:cNvSpPr txBox="1"/>
          <p:nvPr>
            <p:ph type="sldNum" sz="quarter" idx="2"/>
          </p:nvPr>
        </p:nvSpPr>
        <p:spPr>
          <a:xfrm>
            <a:off x="23497450" y="12933370"/>
            <a:ext cx="310922" cy="47307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9" name="Credit: LSE Library, on Flickr Commons"/>
          <p:cNvSpPr txBox="1"/>
          <p:nvPr>
            <p:ph type="body" idx="21"/>
          </p:nvPr>
        </p:nvSpPr>
        <p:spPr>
          <a:prstGeom prst="rect">
            <a:avLst/>
          </a:prstGeom>
        </p:spPr>
        <p:txBody>
          <a:bodyPr/>
          <a:lstStyle/>
          <a:p>
            <a:pPr marL="0" indent="0" defTabSz="457200">
              <a:spcBef>
                <a:spcPts val="200"/>
              </a:spcBef>
              <a:buSzTx/>
              <a:buNone/>
              <a:defRPr sz="3000">
                <a:solidFill>
                  <a:srgbClr val="797979"/>
                </a:solidFill>
                <a:latin typeface="Helvetica"/>
                <a:ea typeface="Helvetica"/>
                <a:cs typeface="Helvetica"/>
                <a:sym typeface="Helvetica"/>
              </a:defRPr>
            </a:pPr>
            <a:r>
              <a:rPr b="1"/>
              <a:t>Credit: </a:t>
            </a:r>
            <a:r>
              <a:t>LSE Library, on Flickr Commons</a:t>
            </a:r>
          </a:p>
        </p:txBody>
      </p:sp>
      <p:sp>
        <p:nvSpPr>
          <p:cNvPr id="540" name="So how do we work on this?"/>
          <p:cNvSpPr txBox="1"/>
          <p:nvPr>
            <p:ph type="body" idx="22"/>
          </p:nvPr>
        </p:nvSpPr>
        <p:spPr>
          <a:prstGeom prst="rect">
            <a:avLst/>
          </a:prstGeom>
        </p:spPr>
        <p:txBody>
          <a:bodyPr/>
          <a:lstStyle/>
          <a:p>
            <a:pPr/>
            <a:r>
              <a:t>So how do we work on this?</a:t>
            </a:r>
          </a:p>
        </p:txBody>
      </p:sp>
      <p:pic>
        <p:nvPicPr>
          <p:cNvPr id="541" name="22301398894_aae6c8870f_5k.jpeg" descr="22301398894_aae6c8870f_5k.jpeg"/>
          <p:cNvPicPr>
            <a:picLocks noChangeAspect="1"/>
          </p:cNvPicPr>
          <p:nvPr>
            <p:ph type="pic" idx="23"/>
          </p:nvPr>
        </p:nvPicPr>
        <p:blipFill>
          <a:blip r:embed="rId3">
            <a:extLst/>
          </a:blip>
          <a:srcRect l="0" t="8317" r="0" b="36046"/>
          <a:stretch>
            <a:fillRect/>
          </a:stretch>
        </p:blipFill>
        <p:spPr>
          <a:xfrm>
            <a:off x="850428" y="729009"/>
            <a:ext cx="22683144" cy="9783332"/>
          </a:xfrm>
          <a:prstGeom prst="rect">
            <a:avLst/>
          </a:prstGeom>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5" name="1. Have a theory of power, work the political angle 2. Do more than just talk about things, work the advocacy angle"/>
          <p:cNvSpPr txBox="1"/>
          <p:nvPr>
            <p:ph type="body" idx="21"/>
          </p:nvPr>
        </p:nvSpPr>
        <p:spPr>
          <a:xfrm>
            <a:off x="1571357" y="5631707"/>
            <a:ext cx="21241287" cy="2276476"/>
          </a:xfrm>
          <a:prstGeom prst="rect">
            <a:avLst/>
          </a:prstGeom>
        </p:spPr>
        <p:txBody>
          <a:bodyPr/>
          <a:lstStyle/>
          <a:p>
            <a:pPr algn="l">
              <a:lnSpc>
                <a:spcPct val="140000"/>
              </a:lnSpc>
              <a:defRPr sz="5800"/>
            </a:pPr>
            <a:r>
              <a:t>1. Have a theory of power, work the </a:t>
            </a:r>
            <a:r>
              <a:rPr b="1"/>
              <a:t>political</a:t>
            </a:r>
            <a:r>
              <a:t> angle</a:t>
            </a:r>
            <a:br/>
            <a:r>
              <a:t>2. Do more than just talk about things, work the </a:t>
            </a:r>
            <a:r>
              <a:rPr b="1"/>
              <a:t>advocacy</a:t>
            </a:r>
            <a:r>
              <a:t> angle</a:t>
            </a:r>
          </a:p>
        </p:txBody>
      </p:sp>
      <p:sp>
        <p:nvSpPr>
          <p:cNvPr id="546" name="Two-pronged approach"/>
          <p:cNvSpPr txBox="1"/>
          <p:nvPr>
            <p:ph type="body" idx="22"/>
          </p:nvPr>
        </p:nvSpPr>
        <p:spPr>
          <a:prstGeom prst="rect">
            <a:avLst/>
          </a:prstGeom>
        </p:spPr>
        <p:txBody>
          <a:bodyPr/>
          <a:lstStyle/>
          <a:p>
            <a:pPr/>
            <a:r>
              <a:t>Two-pronged approach</a:t>
            </a:r>
          </a:p>
        </p:txBody>
      </p:sp>
      <p:pic>
        <p:nvPicPr>
          <p:cNvPr id="547" name="noun_fork_1667947_@700.png" descr="noun_fork_1667947_@700.png"/>
          <p:cNvPicPr>
            <a:picLocks noChangeAspect="1"/>
          </p:cNvPicPr>
          <p:nvPr/>
        </p:nvPicPr>
        <p:blipFill>
          <a:blip r:embed="rId3">
            <a:extLst/>
          </a:blip>
          <a:stretch>
            <a:fillRect/>
          </a:stretch>
        </p:blipFill>
        <p:spPr>
          <a:xfrm>
            <a:off x="21074087" y="9635394"/>
            <a:ext cx="2291753" cy="360614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politics/advocacy (the stuff you plan)"/>
          <p:cNvSpPr txBox="1"/>
          <p:nvPr>
            <p:ph type="body" idx="21"/>
          </p:nvPr>
        </p:nvSpPr>
        <p:spPr>
          <a:xfrm>
            <a:off x="1028288" y="531459"/>
            <a:ext cx="22327424" cy="1641476"/>
          </a:xfrm>
          <a:prstGeom prst="rect">
            <a:avLst/>
          </a:prstGeom>
        </p:spPr>
        <p:txBody>
          <a:bodyPr/>
          <a:lstStyle>
            <a:lvl1pPr>
              <a:defRPr sz="9800"/>
            </a:lvl1pPr>
          </a:lstStyle>
          <a:p>
            <a:pPr/>
            <a:r>
              <a:t>politics/advocacy (the stuff you plan)</a:t>
            </a:r>
          </a:p>
        </p:txBody>
      </p:sp>
      <p:sp>
        <p:nvSpPr>
          <p:cNvPr id="552" name="All you need is 50% + 1 vote. You don't have to win over everyone."/>
          <p:cNvSpPr txBox="1"/>
          <p:nvPr>
            <p:ph type="body" idx="22"/>
          </p:nvPr>
        </p:nvSpPr>
        <p:spPr>
          <a:xfrm>
            <a:off x="1663262" y="9509574"/>
            <a:ext cx="5230748" cy="1971676"/>
          </a:xfrm>
          <a:prstGeom prst="rect">
            <a:avLst/>
          </a:prstGeom>
        </p:spPr>
        <p:txBody>
          <a:bodyPr/>
          <a:lstStyle>
            <a:lvl1pPr>
              <a:defRPr sz="4000"/>
            </a:lvl1pPr>
          </a:lstStyle>
          <a:p>
            <a:pPr/>
            <a:r>
              <a:t>All you need is 50% + 1 vote. You don't have to win over everyone.</a:t>
            </a:r>
          </a:p>
        </p:txBody>
      </p:sp>
      <p:sp>
        <p:nvSpPr>
          <p:cNvPr id="553" name="get the votes"/>
          <p:cNvSpPr txBox="1"/>
          <p:nvPr>
            <p:ph type="body" idx="23"/>
          </p:nvPr>
        </p:nvSpPr>
        <p:spPr>
          <a:xfrm>
            <a:off x="1923688" y="7976513"/>
            <a:ext cx="4855568" cy="1057276"/>
          </a:xfrm>
          <a:prstGeom prst="rect">
            <a:avLst/>
          </a:prstGeom>
        </p:spPr>
        <p:txBody>
          <a:bodyPr/>
          <a:lstStyle/>
          <a:p>
            <a:pPr/>
            <a:r>
              <a:t>get the votes</a:t>
            </a:r>
          </a:p>
        </p:txBody>
      </p:sp>
      <p:sp>
        <p:nvSpPr>
          <p:cNvPr id="554" name="Endless meetings but you can affect outcomes at the end of it all."/>
          <p:cNvSpPr txBox="1"/>
          <p:nvPr>
            <p:ph type="body" idx="24"/>
          </p:nvPr>
        </p:nvSpPr>
        <p:spPr>
          <a:xfrm>
            <a:off x="9576626" y="9509574"/>
            <a:ext cx="5230747" cy="2581276"/>
          </a:xfrm>
          <a:prstGeom prst="rect">
            <a:avLst/>
          </a:prstGeom>
        </p:spPr>
        <p:txBody>
          <a:bodyPr/>
          <a:lstStyle>
            <a:lvl1pPr>
              <a:defRPr sz="4000"/>
            </a:lvl1pPr>
          </a:lstStyle>
          <a:p>
            <a:pPr/>
            <a:r>
              <a:t>Endless meetings but you can affect outcomes at the end of it all.</a:t>
            </a:r>
          </a:p>
        </p:txBody>
      </p:sp>
      <p:sp>
        <p:nvSpPr>
          <p:cNvPr id="555" name="make policy"/>
          <p:cNvSpPr txBox="1"/>
          <p:nvPr>
            <p:ph type="body" idx="25"/>
          </p:nvPr>
        </p:nvSpPr>
        <p:spPr>
          <a:xfrm>
            <a:off x="9969665" y="7976513"/>
            <a:ext cx="4518101" cy="1057276"/>
          </a:xfrm>
          <a:prstGeom prst="rect">
            <a:avLst/>
          </a:prstGeom>
        </p:spPr>
        <p:txBody>
          <a:bodyPr/>
          <a:lstStyle/>
          <a:p>
            <a:pPr/>
            <a:r>
              <a:t>make policy</a:t>
            </a:r>
          </a:p>
        </p:txBody>
      </p:sp>
      <p:sp>
        <p:nvSpPr>
          <p:cNvPr id="556" name="Make it a game of tag so someone from your team is always &quot;it.&quot;"/>
          <p:cNvSpPr txBox="1"/>
          <p:nvPr>
            <p:ph type="body" idx="26"/>
          </p:nvPr>
        </p:nvSpPr>
        <p:spPr>
          <a:xfrm>
            <a:off x="17489989" y="9543441"/>
            <a:ext cx="5230748" cy="1971676"/>
          </a:xfrm>
          <a:prstGeom prst="rect">
            <a:avLst/>
          </a:prstGeom>
        </p:spPr>
        <p:txBody>
          <a:bodyPr/>
          <a:lstStyle>
            <a:lvl1pPr>
              <a:defRPr sz="4000"/>
            </a:lvl1pPr>
          </a:lstStyle>
          <a:p>
            <a:pPr/>
            <a:r>
              <a:t>Make it a game of tag so someone from your team is always "it."</a:t>
            </a:r>
          </a:p>
        </p:txBody>
      </p:sp>
      <p:sp>
        <p:nvSpPr>
          <p:cNvPr id="557" name="stay in power"/>
          <p:cNvSpPr txBox="1"/>
          <p:nvPr>
            <p:ph type="body" idx="27"/>
          </p:nvPr>
        </p:nvSpPr>
        <p:spPr>
          <a:xfrm>
            <a:off x="16659460" y="7976513"/>
            <a:ext cx="6891806" cy="1057276"/>
          </a:xfrm>
          <a:prstGeom prst="rect">
            <a:avLst/>
          </a:prstGeom>
        </p:spPr>
        <p:txBody>
          <a:bodyPr wrap="square"/>
          <a:lstStyle>
            <a:lvl1pPr marL="0" indent="0" algn="ctr">
              <a:spcBef>
                <a:spcPts val="0"/>
              </a:spcBef>
              <a:buSzTx/>
              <a:buNone/>
              <a:defRPr b="1" sz="6000">
                <a:latin typeface="Helvetica"/>
                <a:ea typeface="Helvetica"/>
                <a:cs typeface="Helvetica"/>
                <a:sym typeface="Helvetica"/>
              </a:defRPr>
            </a:lvl1pPr>
          </a:lstStyle>
          <a:p>
            <a:pPr/>
            <a:r>
              <a:t>stay in power</a:t>
            </a:r>
          </a:p>
        </p:txBody>
      </p:sp>
      <p:pic>
        <p:nvPicPr>
          <p:cNvPr id="558" name="noun_voting_8121933_@700.png" descr="noun_voting_8121933_@700.png"/>
          <p:cNvPicPr>
            <a:picLocks noChangeAspect="1"/>
          </p:cNvPicPr>
          <p:nvPr>
            <p:ph type="pic" idx="28"/>
          </p:nvPr>
        </p:nvPicPr>
        <p:blipFill>
          <a:blip r:embed="rId3">
            <a:extLst/>
          </a:blip>
          <a:srcRect l="2883" t="0" r="2883" b="0"/>
          <a:stretch>
            <a:fillRect/>
          </a:stretch>
        </p:blipFill>
        <p:spPr>
          <a:xfrm>
            <a:off x="1960697" y="3061147"/>
            <a:ext cx="4781694" cy="4781448"/>
          </a:xfrm>
          <a:prstGeom prst="rect">
            <a:avLst/>
          </a:prstGeom>
        </p:spPr>
      </p:pic>
      <p:pic>
        <p:nvPicPr>
          <p:cNvPr id="559" name="noun_Meeting_6947509_@700.png" descr="noun_Meeting_6947509_@700.png"/>
          <p:cNvPicPr>
            <a:picLocks noChangeAspect="1"/>
          </p:cNvPicPr>
          <p:nvPr>
            <p:ph type="pic" idx="29"/>
          </p:nvPr>
        </p:nvPicPr>
        <p:blipFill>
          <a:blip r:embed="rId4">
            <a:extLst/>
          </a:blip>
          <a:srcRect l="3921" t="0" r="3921" b="0"/>
          <a:stretch>
            <a:fillRect/>
          </a:stretch>
        </p:blipFill>
        <p:spPr>
          <a:xfrm>
            <a:off x="9840520" y="3060949"/>
            <a:ext cx="4776510" cy="4781850"/>
          </a:xfrm>
          <a:prstGeom prst="rect">
            <a:avLst/>
          </a:prstGeom>
        </p:spPr>
      </p:pic>
      <p:pic>
        <p:nvPicPr>
          <p:cNvPr id="560" name="noun_Race_62333_@700.png" descr="noun_Race_62333_@700.png"/>
          <p:cNvPicPr>
            <a:picLocks noChangeAspect="1"/>
          </p:cNvPicPr>
          <p:nvPr>
            <p:ph type="pic" idx="30"/>
          </p:nvPr>
        </p:nvPicPr>
        <p:blipFill>
          <a:blip r:embed="rId5">
            <a:extLst/>
          </a:blip>
          <a:srcRect l="1316" t="0" r="1316" b="0"/>
          <a:stretch>
            <a:fillRect/>
          </a:stretch>
        </p:blipFill>
        <p:spPr>
          <a:xfrm>
            <a:off x="17715183" y="3060786"/>
            <a:ext cx="4780427" cy="4782272"/>
          </a:xfrm>
          <a:prstGeom prst="rect">
            <a:avLst/>
          </a:prstGeom>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4" name="Who has power?…"/>
          <p:cNvSpPr txBox="1"/>
          <p:nvPr>
            <p:ph type="body" idx="21"/>
          </p:nvPr>
        </p:nvSpPr>
        <p:spPr>
          <a:xfrm>
            <a:off x="1028289" y="3287848"/>
            <a:ext cx="22327423" cy="7559676"/>
          </a:xfrm>
          <a:prstGeom prst="rect">
            <a:avLst/>
          </a:prstGeom>
        </p:spPr>
        <p:txBody>
          <a:bodyPr/>
          <a:lstStyle/>
          <a:p>
            <a:pPr marL="553155" indent="-553155" defTabSz="457200">
              <a:spcBef>
                <a:spcPts val="200"/>
              </a:spcBef>
              <a:defRPr sz="8000">
                <a:latin typeface="Helvetica"/>
                <a:ea typeface="Helvetica"/>
                <a:cs typeface="Helvetica"/>
                <a:sym typeface="Helvetica"/>
              </a:defRPr>
            </a:pPr>
            <a:r>
              <a:t>Who has power?</a:t>
            </a:r>
          </a:p>
          <a:p>
            <a:pPr marL="553155" indent="-553155" defTabSz="457200">
              <a:spcBef>
                <a:spcPts val="200"/>
              </a:spcBef>
              <a:defRPr sz="8000">
                <a:latin typeface="Helvetica"/>
                <a:ea typeface="Helvetica"/>
                <a:cs typeface="Helvetica"/>
                <a:sym typeface="Helvetica"/>
              </a:defRPr>
            </a:pPr>
            <a:r>
              <a:t>How did they get that power?</a:t>
            </a:r>
          </a:p>
          <a:p>
            <a:pPr marL="553155" indent="-553155" defTabSz="457200">
              <a:spcBef>
                <a:spcPts val="200"/>
              </a:spcBef>
              <a:defRPr sz="8000">
                <a:latin typeface="Helvetica"/>
                <a:ea typeface="Helvetica"/>
                <a:cs typeface="Helvetica"/>
                <a:sym typeface="Helvetica"/>
              </a:defRPr>
            </a:pPr>
            <a:r>
              <a:t>Who else could get that power?</a:t>
            </a:r>
          </a:p>
          <a:p>
            <a:pPr marL="553155" indent="-553155" defTabSz="457200">
              <a:spcBef>
                <a:spcPts val="200"/>
              </a:spcBef>
              <a:defRPr sz="8000">
                <a:latin typeface="Helvetica"/>
                <a:ea typeface="Helvetica"/>
                <a:cs typeface="Helvetica"/>
                <a:sym typeface="Helvetica"/>
              </a:defRPr>
            </a:pPr>
            <a:r>
              <a:t>What would need to happen for this power dynamic to change?</a:t>
            </a:r>
          </a:p>
          <a:p>
            <a:pPr marL="553155" indent="-553155" defTabSz="457200">
              <a:spcBef>
                <a:spcPts val="200"/>
              </a:spcBef>
              <a:defRPr sz="8000">
                <a:latin typeface="Helvetica"/>
                <a:ea typeface="Helvetica"/>
                <a:cs typeface="Helvetica"/>
                <a:sym typeface="Helvetica"/>
              </a:defRPr>
            </a:pPr>
            <a:r>
              <a:t>Be mindful of soft vs. hard power</a:t>
            </a:r>
          </a:p>
        </p:txBody>
      </p:sp>
      <p:sp>
        <p:nvSpPr>
          <p:cNvPr id="565" name="Theory of power"/>
          <p:cNvSpPr txBox="1"/>
          <p:nvPr>
            <p:ph type="body" idx="22"/>
          </p:nvPr>
        </p:nvSpPr>
        <p:spPr>
          <a:prstGeom prst="rect">
            <a:avLst/>
          </a:prstGeom>
        </p:spPr>
        <p:txBody>
          <a:bodyPr/>
          <a:lstStyle/>
          <a:p>
            <a:pPr/>
            <a:r>
              <a:t>Theory of power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9" name="email in public institutions isn't always secure/private anyhow"/>
          <p:cNvSpPr txBox="1"/>
          <p:nvPr>
            <p:ph type="body" idx="21"/>
          </p:nvPr>
        </p:nvSpPr>
        <p:spPr>
          <a:prstGeom prst="rect">
            <a:avLst/>
          </a:prstGeom>
        </p:spPr>
        <p:txBody>
          <a:bodyPr/>
          <a:lstStyle/>
          <a:p>
            <a:pPr/>
            <a:r>
              <a:t>email in public institutions isn't always secure/private anyhow</a:t>
            </a:r>
          </a:p>
        </p:txBody>
      </p:sp>
      <p:sp>
        <p:nvSpPr>
          <p:cNvPr id="570" name="A mailing list is never the end goal, but it can get you there."/>
          <p:cNvSpPr txBox="1"/>
          <p:nvPr>
            <p:ph type="body" idx="22"/>
          </p:nvPr>
        </p:nvSpPr>
        <p:spPr>
          <a:xfrm>
            <a:off x="2307774" y="4166516"/>
            <a:ext cx="19768452" cy="5553076"/>
          </a:xfrm>
          <a:prstGeom prst="rect">
            <a:avLst/>
          </a:prstGeom>
        </p:spPr>
        <p:txBody>
          <a:bodyPr/>
          <a:lstStyle>
            <a:lvl1pPr>
              <a:defRPr sz="11800"/>
            </a:lvl1pPr>
          </a:lstStyle>
          <a:p>
            <a:pPr/>
            <a:r>
              <a:t>A mailing list is never the end goal, but it can get you there.</a:t>
            </a:r>
          </a:p>
        </p:txBody>
      </p:sp>
      <p:sp>
        <p:nvSpPr>
          <p:cNvPr id="571" name="“"/>
          <p:cNvSpPr txBox="1"/>
          <p:nvPr>
            <p:ph type="body" idx="23"/>
          </p:nvPr>
        </p:nvSpPr>
        <p:spPr>
          <a:prstGeom prst="rect">
            <a:avLst/>
          </a:prstGeom>
        </p:spPr>
        <p:txBody>
          <a:bodyPr/>
          <a:lstStyle/>
          <a:p>
            <a:pPr/>
            <a:r>
              <a:t>“</a:t>
            </a:r>
          </a:p>
        </p:txBody>
      </p:sp>
      <p:pic>
        <p:nvPicPr>
          <p:cNvPr id="572" name="noun_Email_8479092_@700.png" descr="noun_Email_8479092_@700.png"/>
          <p:cNvPicPr>
            <a:picLocks noChangeAspect="1"/>
          </p:cNvPicPr>
          <p:nvPr/>
        </p:nvPicPr>
        <p:blipFill>
          <a:blip r:embed="rId3">
            <a:extLst/>
          </a:blip>
          <a:stretch>
            <a:fillRect/>
          </a:stretch>
        </p:blipFill>
        <p:spPr>
          <a:xfrm>
            <a:off x="20682768" y="8041535"/>
            <a:ext cx="2318235" cy="221905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activism/action (the stuff you do)"/>
          <p:cNvSpPr txBox="1"/>
          <p:nvPr>
            <p:ph type="body" idx="21"/>
          </p:nvPr>
        </p:nvSpPr>
        <p:spPr>
          <a:xfrm>
            <a:off x="1028288" y="429860"/>
            <a:ext cx="22327424" cy="1743076"/>
          </a:xfrm>
          <a:prstGeom prst="rect">
            <a:avLst/>
          </a:prstGeom>
        </p:spPr>
        <p:txBody>
          <a:bodyPr/>
          <a:lstStyle/>
          <a:p>
            <a:pPr/>
            <a:r>
              <a:t>activism/action (the stuff you do)</a:t>
            </a:r>
          </a:p>
        </p:txBody>
      </p:sp>
      <p:sp>
        <p:nvSpPr>
          <p:cNvPr id="577" name="Break down issues into simple parts. Make educating part of the action."/>
          <p:cNvSpPr txBox="1"/>
          <p:nvPr>
            <p:ph type="body" idx="22"/>
          </p:nvPr>
        </p:nvSpPr>
        <p:spPr>
          <a:xfrm>
            <a:off x="1663262" y="9509574"/>
            <a:ext cx="5230748" cy="2581276"/>
          </a:xfrm>
          <a:prstGeom prst="rect">
            <a:avLst/>
          </a:prstGeom>
        </p:spPr>
        <p:txBody>
          <a:bodyPr/>
          <a:lstStyle>
            <a:lvl1pPr>
              <a:defRPr sz="4000"/>
            </a:lvl1pPr>
          </a:lstStyle>
          <a:p>
            <a:pPr/>
            <a:r>
              <a:t>Break down issues into simple parts. Make educating part of the action.</a:t>
            </a:r>
          </a:p>
        </p:txBody>
      </p:sp>
      <p:sp>
        <p:nvSpPr>
          <p:cNvPr id="578" name="public education"/>
          <p:cNvSpPr txBox="1"/>
          <p:nvPr>
            <p:ph type="body" idx="23"/>
          </p:nvPr>
        </p:nvSpPr>
        <p:spPr>
          <a:xfrm>
            <a:off x="1246706" y="7976513"/>
            <a:ext cx="6209532" cy="1057276"/>
          </a:xfrm>
          <a:prstGeom prst="rect">
            <a:avLst/>
          </a:prstGeom>
        </p:spPr>
        <p:txBody>
          <a:bodyPr/>
          <a:lstStyle/>
          <a:p>
            <a:pPr/>
            <a:r>
              <a:t>public education</a:t>
            </a:r>
          </a:p>
        </p:txBody>
      </p:sp>
      <p:sp>
        <p:nvSpPr>
          <p:cNvPr id="579" name="Think the price of ebooks, book banning, or Mitch McConnell. Enjoy &quot;circling back&quot; to tough topics."/>
          <p:cNvSpPr txBox="1"/>
          <p:nvPr>
            <p:ph type="body" idx="24"/>
          </p:nvPr>
        </p:nvSpPr>
        <p:spPr>
          <a:xfrm>
            <a:off x="9123950" y="10681706"/>
            <a:ext cx="6209532" cy="2581276"/>
          </a:xfrm>
          <a:prstGeom prst="rect">
            <a:avLst/>
          </a:prstGeom>
        </p:spPr>
        <p:txBody>
          <a:bodyPr/>
          <a:lstStyle>
            <a:lvl1pPr>
              <a:defRPr sz="4000"/>
            </a:lvl1pPr>
          </a:lstStyle>
          <a:p>
            <a:pPr/>
            <a:r>
              <a:t>Think the price of ebooks, book banning, or Mitch McConnell. Enjoy "circling back" to tough topics.</a:t>
            </a:r>
          </a:p>
        </p:txBody>
      </p:sp>
      <p:sp>
        <p:nvSpPr>
          <p:cNvPr id="580" name="have fun…"/>
          <p:cNvSpPr txBox="1"/>
          <p:nvPr>
            <p:ph type="body" idx="25"/>
          </p:nvPr>
        </p:nvSpPr>
        <p:spPr>
          <a:xfrm>
            <a:off x="8465943" y="8276463"/>
            <a:ext cx="7525545" cy="1971676"/>
          </a:xfrm>
          <a:prstGeom prst="rect">
            <a:avLst/>
          </a:prstGeom>
        </p:spPr>
        <p:txBody>
          <a:bodyPr/>
          <a:lstStyle/>
          <a:p>
            <a:pPr/>
            <a:r>
              <a:t>have fun </a:t>
            </a:r>
          </a:p>
          <a:p>
            <a:pPr/>
            <a:r>
              <a:t>keeping issues alive</a:t>
            </a:r>
          </a:p>
        </p:txBody>
      </p:sp>
      <p:sp>
        <p:nvSpPr>
          <p:cNvPr id="581" name="What are the hoped for outcomes besides &quot;raising awareness&quot;? How can you quantify?"/>
          <p:cNvSpPr txBox="1"/>
          <p:nvPr>
            <p:ph type="body" idx="26"/>
          </p:nvPr>
        </p:nvSpPr>
        <p:spPr>
          <a:xfrm>
            <a:off x="17489989" y="9509574"/>
            <a:ext cx="5230748" cy="3190876"/>
          </a:xfrm>
          <a:prstGeom prst="rect">
            <a:avLst/>
          </a:prstGeom>
        </p:spPr>
        <p:txBody>
          <a:bodyPr/>
          <a:lstStyle>
            <a:lvl1pPr>
              <a:defRPr sz="4000"/>
            </a:lvl1pPr>
          </a:lstStyle>
          <a:p>
            <a:pPr/>
            <a:r>
              <a:t>What are the hoped for outcomes besides "raising awareness"? How can you quantify?</a:t>
            </a:r>
          </a:p>
        </p:txBody>
      </p:sp>
      <p:sp>
        <p:nvSpPr>
          <p:cNvPr id="582" name="influencing policy"/>
          <p:cNvSpPr txBox="1"/>
          <p:nvPr>
            <p:ph type="body" idx="27"/>
          </p:nvPr>
        </p:nvSpPr>
        <p:spPr>
          <a:xfrm>
            <a:off x="16659460" y="7976513"/>
            <a:ext cx="6891806" cy="1057276"/>
          </a:xfrm>
          <a:prstGeom prst="rect">
            <a:avLst/>
          </a:prstGeom>
        </p:spPr>
        <p:txBody>
          <a:bodyPr wrap="square"/>
          <a:lstStyle>
            <a:lvl1pPr marL="0" indent="0" algn="ctr">
              <a:spcBef>
                <a:spcPts val="0"/>
              </a:spcBef>
              <a:buSzTx/>
              <a:buNone/>
              <a:defRPr b="1" sz="6000">
                <a:latin typeface="Helvetica"/>
                <a:ea typeface="Helvetica"/>
                <a:cs typeface="Helvetica"/>
                <a:sym typeface="Helvetica"/>
              </a:defRPr>
            </a:lvl1pPr>
          </a:lstStyle>
          <a:p>
            <a:pPr/>
            <a:r>
              <a:t>influencing policy</a:t>
            </a:r>
          </a:p>
        </p:txBody>
      </p:sp>
      <p:pic>
        <p:nvPicPr>
          <p:cNvPr id="583" name="noun_educate_3014022_@700.png" descr="noun_educate_3014022_@700.png"/>
          <p:cNvPicPr>
            <a:picLocks noChangeAspect="1"/>
          </p:cNvPicPr>
          <p:nvPr>
            <p:ph type="pic" idx="28"/>
          </p:nvPr>
        </p:nvPicPr>
        <p:blipFill>
          <a:blip r:embed="rId3">
            <a:extLst/>
          </a:blip>
          <a:srcRect l="3248" t="0" r="3248" b="0"/>
          <a:stretch>
            <a:fillRect/>
          </a:stretch>
        </p:blipFill>
        <p:spPr>
          <a:xfrm>
            <a:off x="1960697" y="3061147"/>
            <a:ext cx="4781694" cy="4781448"/>
          </a:xfrm>
          <a:prstGeom prst="rect">
            <a:avLst/>
          </a:prstGeom>
        </p:spPr>
      </p:pic>
      <p:pic>
        <p:nvPicPr>
          <p:cNvPr id="584" name="noun_new_1693260_@700.png" descr="noun_new_1693260_@700.png"/>
          <p:cNvPicPr>
            <a:picLocks noChangeAspect="1"/>
          </p:cNvPicPr>
          <p:nvPr>
            <p:ph type="pic" idx="29"/>
          </p:nvPr>
        </p:nvPicPr>
        <p:blipFill>
          <a:blip r:embed="rId4">
            <a:extLst/>
          </a:blip>
          <a:srcRect l="0" t="2309" r="0" b="2309"/>
          <a:stretch>
            <a:fillRect/>
          </a:stretch>
        </p:blipFill>
        <p:spPr>
          <a:xfrm>
            <a:off x="9840520" y="3060949"/>
            <a:ext cx="4776510" cy="4781850"/>
          </a:xfrm>
          <a:prstGeom prst="rect">
            <a:avLst/>
          </a:prstGeom>
        </p:spPr>
      </p:pic>
      <p:pic>
        <p:nvPicPr>
          <p:cNvPr id="585" name="noun_Policy_8224706_@700.png" descr="noun_Policy_8224706_@700.png"/>
          <p:cNvPicPr>
            <a:picLocks noChangeAspect="1"/>
          </p:cNvPicPr>
          <p:nvPr>
            <p:ph type="pic" idx="30"/>
          </p:nvPr>
        </p:nvPicPr>
        <p:blipFill>
          <a:blip r:embed="rId5">
            <a:extLst/>
          </a:blip>
          <a:srcRect l="0" t="317" r="0" b="317"/>
          <a:stretch>
            <a:fillRect/>
          </a:stretch>
        </p:blipFill>
        <p:spPr>
          <a:xfrm>
            <a:off x="17715183" y="3060786"/>
            <a:ext cx="4780427" cy="4782272"/>
          </a:xfrm>
          <a:prstGeom prst="rect">
            <a:avLst/>
          </a:prstGeom>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9" name="- Wendell Berry"/>
          <p:cNvSpPr txBox="1"/>
          <p:nvPr>
            <p:ph type="body" idx="22"/>
          </p:nvPr>
        </p:nvSpPr>
        <p:spPr>
          <a:xfrm>
            <a:off x="836238" y="11871831"/>
            <a:ext cx="8841746" cy="688976"/>
          </a:xfrm>
          <a:prstGeom prst="rect">
            <a:avLst/>
          </a:prstGeom>
        </p:spPr>
        <p:txBody>
          <a:bodyPr/>
          <a:lstStyle>
            <a:lvl1pPr>
              <a:defRPr i="1" sz="3600"/>
            </a:lvl1pPr>
          </a:lstStyle>
          <a:p>
            <a:pPr/>
            <a:r>
              <a:t>- Wendell Berry</a:t>
            </a:r>
          </a:p>
        </p:txBody>
      </p:sp>
      <p:sp>
        <p:nvSpPr>
          <p:cNvPr id="590" name="Go with your love to the fields.…"/>
          <p:cNvSpPr txBox="1"/>
          <p:nvPr>
            <p:ph type="body" idx="23"/>
          </p:nvPr>
        </p:nvSpPr>
        <p:spPr>
          <a:xfrm>
            <a:off x="836238" y="1089344"/>
            <a:ext cx="11677277" cy="10056496"/>
          </a:xfrm>
          <a:prstGeom prst="rect">
            <a:avLst/>
          </a:prstGeom>
        </p:spPr>
        <p:txBody>
          <a:bodyPr/>
          <a:lstStyle/>
          <a:p>
            <a:pPr algn="l">
              <a:lnSpc>
                <a:spcPct val="70000"/>
              </a:lnSpc>
              <a:spcBef>
                <a:spcPts val="3300"/>
              </a:spcBef>
              <a:defRPr b="0" i="0" sz="4000"/>
            </a:pPr>
            <a:r>
              <a:t>Go with your love to the fields.</a:t>
            </a:r>
          </a:p>
          <a:p>
            <a:pPr algn="l">
              <a:lnSpc>
                <a:spcPct val="70000"/>
              </a:lnSpc>
              <a:spcBef>
                <a:spcPts val="3300"/>
              </a:spcBef>
              <a:defRPr b="0" i="0" sz="4000"/>
            </a:pPr>
            <a:r>
              <a:t>Lie down in the shade. Rest your head</a:t>
            </a:r>
          </a:p>
          <a:p>
            <a:pPr algn="l">
              <a:lnSpc>
                <a:spcPct val="70000"/>
              </a:lnSpc>
              <a:spcBef>
                <a:spcPts val="3300"/>
              </a:spcBef>
              <a:defRPr b="0" i="0" sz="4000"/>
            </a:pPr>
            <a:r>
              <a:t>in her lap. Swear allegiance </a:t>
            </a:r>
          </a:p>
          <a:p>
            <a:pPr algn="l">
              <a:lnSpc>
                <a:spcPct val="70000"/>
              </a:lnSpc>
              <a:spcBef>
                <a:spcPts val="3300"/>
              </a:spcBef>
              <a:defRPr b="0" i="0" sz="4000"/>
            </a:pPr>
            <a:r>
              <a:t>to what is nighest your thoughts.</a:t>
            </a:r>
          </a:p>
          <a:p>
            <a:pPr algn="l">
              <a:lnSpc>
                <a:spcPct val="70000"/>
              </a:lnSpc>
              <a:spcBef>
                <a:spcPts val="3300"/>
              </a:spcBef>
              <a:defRPr b="0" i="0" sz="4000"/>
            </a:pPr>
            <a:r>
              <a:t> As soon as the generals and the politicos</a:t>
            </a:r>
          </a:p>
          <a:p>
            <a:pPr algn="l">
              <a:lnSpc>
                <a:spcPct val="70000"/>
              </a:lnSpc>
              <a:spcBef>
                <a:spcPts val="3300"/>
              </a:spcBef>
              <a:defRPr b="0" i="0" sz="4000"/>
            </a:pPr>
            <a:r>
              <a:t> can predict the motions of your mind,</a:t>
            </a:r>
          </a:p>
          <a:p>
            <a:pPr algn="l">
              <a:lnSpc>
                <a:spcPct val="70000"/>
              </a:lnSpc>
              <a:spcBef>
                <a:spcPts val="3300"/>
              </a:spcBef>
              <a:defRPr b="0" i="0" sz="4000"/>
            </a:pPr>
            <a:r>
              <a:t> lose it. Leave it as a sign</a:t>
            </a:r>
          </a:p>
          <a:p>
            <a:pPr algn="l">
              <a:lnSpc>
                <a:spcPct val="70000"/>
              </a:lnSpc>
              <a:spcBef>
                <a:spcPts val="3300"/>
              </a:spcBef>
              <a:defRPr b="0" i="0" sz="4000"/>
            </a:pPr>
            <a:r>
              <a:t> to mark the false trail, the way</a:t>
            </a:r>
          </a:p>
          <a:p>
            <a:pPr algn="l">
              <a:lnSpc>
                <a:spcPct val="70000"/>
              </a:lnSpc>
              <a:spcBef>
                <a:spcPts val="3300"/>
              </a:spcBef>
              <a:defRPr b="0" i="0" sz="4000"/>
            </a:pPr>
            <a:r>
              <a:t> you didn’t go. </a:t>
            </a:r>
            <a:r>
              <a:rPr b="1"/>
              <a:t>Be like the fox</a:t>
            </a:r>
            <a:endParaRPr b="1"/>
          </a:p>
          <a:p>
            <a:pPr algn="l">
              <a:lnSpc>
                <a:spcPct val="70000"/>
              </a:lnSpc>
              <a:spcBef>
                <a:spcPts val="3300"/>
              </a:spcBef>
              <a:defRPr i="0" sz="4000"/>
            </a:pPr>
            <a:r>
              <a:t> who makes more tracks than necessary,</a:t>
            </a:r>
          </a:p>
          <a:p>
            <a:pPr algn="l">
              <a:lnSpc>
                <a:spcPct val="70000"/>
              </a:lnSpc>
              <a:spcBef>
                <a:spcPts val="3300"/>
              </a:spcBef>
              <a:defRPr i="0" sz="4000"/>
            </a:pPr>
            <a:r>
              <a:t> some in the wrong direction.</a:t>
            </a:r>
          </a:p>
          <a:p>
            <a:pPr algn="l">
              <a:lnSpc>
                <a:spcPct val="70000"/>
              </a:lnSpc>
              <a:spcBef>
                <a:spcPts val="3300"/>
              </a:spcBef>
              <a:defRPr b="0" i="0" sz="4000"/>
            </a:pPr>
            <a:r>
              <a:t>         Practice resurrection.</a:t>
            </a:r>
          </a:p>
        </p:txBody>
      </p:sp>
      <p:pic>
        <p:nvPicPr>
          <p:cNvPr id="591" name="3971218997_02708c8e86_k.jpg" descr="3971218997_02708c8e86_k.jpg"/>
          <p:cNvPicPr>
            <a:picLocks noChangeAspect="1"/>
          </p:cNvPicPr>
          <p:nvPr/>
        </p:nvPicPr>
        <p:blipFill>
          <a:blip r:embed="rId3">
            <a:extLst/>
          </a:blip>
          <a:stretch>
            <a:fillRect/>
          </a:stretch>
        </p:blipFill>
        <p:spPr>
          <a:xfrm>
            <a:off x="14414385" y="-458391"/>
            <a:ext cx="9988603" cy="14632804"/>
          </a:xfrm>
          <a:prstGeom prst="rect">
            <a:avLst/>
          </a:prstGeom>
          <a:ln w="25400">
            <a:solidFill>
              <a:srgbClr val="FFFFFF"/>
            </a:solidFill>
            <a:miter lim="400000"/>
          </a:ln>
          <a:effectLst>
            <a:outerShdw sx="100000" sy="100000" kx="0" ky="0" algn="b" rotWithShape="0" blurRad="50800" dist="25400" dir="3600000">
              <a:srgbClr val="000000">
                <a:alpha val="70000"/>
              </a:srgbClr>
            </a:outerShdw>
          </a:effectLst>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5" name="- Emily Drabinski, ALA president '23-'24"/>
          <p:cNvSpPr txBox="1"/>
          <p:nvPr>
            <p:ph type="body" idx="22"/>
          </p:nvPr>
        </p:nvSpPr>
        <p:spPr>
          <a:xfrm>
            <a:off x="1638223" y="11172664"/>
            <a:ext cx="8841746" cy="688976"/>
          </a:xfrm>
          <a:prstGeom prst="rect">
            <a:avLst/>
          </a:prstGeom>
        </p:spPr>
        <p:txBody>
          <a:bodyPr/>
          <a:lstStyle>
            <a:lvl1pPr>
              <a:defRPr i="1" sz="3600"/>
            </a:lvl1pPr>
          </a:lstStyle>
          <a:p>
            <a:pPr/>
            <a:r>
              <a:t>- Emily Drabinski, ALA president '23-'24</a:t>
            </a:r>
          </a:p>
        </p:txBody>
      </p:sp>
      <p:sp>
        <p:nvSpPr>
          <p:cNvPr id="596" name="We live in a highly politicized moment in library history that’s a little intense, certainly for me as I’m on the receiving end of a lot of really intense stuff, but I think it’s really important for us to stick together. We must remember that the vast m"/>
          <p:cNvSpPr txBox="1"/>
          <p:nvPr>
            <p:ph type="body" idx="23"/>
          </p:nvPr>
        </p:nvSpPr>
        <p:spPr>
          <a:xfrm>
            <a:off x="836238" y="1697430"/>
            <a:ext cx="9734142" cy="8799196"/>
          </a:xfrm>
          <a:prstGeom prst="rect">
            <a:avLst/>
          </a:prstGeom>
        </p:spPr>
        <p:txBody>
          <a:bodyPr/>
          <a:lstStyle/>
          <a:p>
            <a:pPr>
              <a:lnSpc>
                <a:spcPct val="120000"/>
              </a:lnSpc>
              <a:defRPr b="0" i="0" sz="4000"/>
            </a:pPr>
            <a:r>
              <a:t>We live in a highly politicized moment in library history that’s a little intense, certainly for me as I’m on the receiving end of a lot of really intense stuff, but I think it’s really important for us to stick together. We must remember that </a:t>
            </a:r>
            <a:r>
              <a:rPr b="1"/>
              <a:t>the vast majority of people agree with us</a:t>
            </a:r>
            <a:r>
              <a:t>. People love libraries. They are beloved institutions in almost all of our communities.</a:t>
            </a:r>
            <a:r>
              <a:rPr b="1"/>
              <a:t> We’re stronger when we stand together in defense of those institutions.</a:t>
            </a:r>
          </a:p>
        </p:txBody>
      </p:sp>
      <p:grpSp>
        <p:nvGrpSpPr>
          <p:cNvPr id="599" name="Emily_Drabinski_headshot_(cropped).jpg"/>
          <p:cNvGrpSpPr/>
          <p:nvPr/>
        </p:nvGrpSpPr>
        <p:grpSpPr>
          <a:xfrm>
            <a:off x="13790280" y="749376"/>
            <a:ext cx="9014105" cy="12010892"/>
            <a:chOff x="0" y="0"/>
            <a:chExt cx="9014104" cy="12010890"/>
          </a:xfrm>
        </p:grpSpPr>
        <p:pic>
          <p:nvPicPr>
            <p:cNvPr id="598" name="Emily_Drabinski_headshot_(cropped).jpg" descr="Emily_Drabinski_headshot_(cropped).jpg"/>
            <p:cNvPicPr>
              <a:picLocks noChangeAspect="1"/>
            </p:cNvPicPr>
            <p:nvPr/>
          </p:nvPicPr>
          <p:blipFill>
            <a:blip r:embed="rId3">
              <a:extLst/>
            </a:blip>
            <a:stretch>
              <a:fillRect/>
            </a:stretch>
          </p:blipFill>
          <p:spPr>
            <a:xfrm>
              <a:off x="177800" y="114300"/>
              <a:ext cx="8658505" cy="11553691"/>
            </a:xfrm>
            <a:prstGeom prst="rect">
              <a:avLst/>
            </a:prstGeom>
            <a:ln>
              <a:noFill/>
            </a:ln>
            <a:effectLst/>
          </p:spPr>
        </p:pic>
        <p:pic>
          <p:nvPicPr>
            <p:cNvPr id="597" name="Emily_Drabinski_headshot_(cropped).jpg" descr="Emily_Drabinski_headshot_(cropped).jpg"/>
            <p:cNvPicPr>
              <a:picLocks noChangeAspect="0"/>
            </p:cNvPicPr>
            <p:nvPr/>
          </p:nvPicPr>
          <p:blipFill>
            <a:blip r:embed="rId4">
              <a:extLst/>
            </a:blip>
            <a:stretch>
              <a:fillRect/>
            </a:stretch>
          </p:blipFill>
          <p:spPr>
            <a:xfrm>
              <a:off x="0" y="0"/>
              <a:ext cx="9014105" cy="12010891"/>
            </a:xfrm>
            <a:prstGeom prst="rect">
              <a:avLst/>
            </a:prstGeom>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3" name="51158048463_ce6cdebbb0_o.jpg" descr="51158048463_ce6cdebbb0_o.jpg"/>
          <p:cNvPicPr>
            <a:picLocks noChangeAspect="1"/>
          </p:cNvPicPr>
          <p:nvPr>
            <p:ph type="pic" idx="21"/>
          </p:nvPr>
        </p:nvPicPr>
        <p:blipFill>
          <a:blip r:embed="rId3">
            <a:extLst/>
          </a:blip>
          <a:srcRect l="0" t="7453" r="0" b="9753"/>
          <a:stretch>
            <a:fillRect/>
          </a:stretch>
        </p:blipFill>
        <p:spPr>
          <a:xfrm>
            <a:off x="-123175" y="2598"/>
            <a:ext cx="24630350" cy="13748315"/>
          </a:xfrm>
          <a:prstGeom prst="rect">
            <a:avLst/>
          </a:prstGeom>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7" name="Screenshot 2026-10-07 at 18.41.22.png" descr="Screenshot 2026-10-07 at 18.41.22.png"/>
          <p:cNvPicPr>
            <a:picLocks noChangeAspect="1"/>
          </p:cNvPicPr>
          <p:nvPr>
            <p:ph type="pic" idx="21"/>
          </p:nvPr>
        </p:nvPicPr>
        <p:blipFill>
          <a:blip r:embed="rId3">
            <a:extLst/>
          </a:blip>
          <a:srcRect l="0" t="10589" r="0" b="10589"/>
          <a:stretch>
            <a:fillRect/>
          </a:stretch>
        </p:blipFill>
        <p:spPr>
          <a:xfrm>
            <a:off x="-123175" y="2598"/>
            <a:ext cx="24630350" cy="13748315"/>
          </a:xfrm>
          <a:prstGeom prst="rect">
            <a:avLst/>
          </a:prstGeom>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11" name="Screenshot 2026-10-07 at 19.11.06.png" descr="Screenshot 2026-10-07 at 19.11.06.png"/>
          <p:cNvPicPr>
            <a:picLocks noChangeAspect="1"/>
          </p:cNvPicPr>
          <p:nvPr/>
        </p:nvPicPr>
        <p:blipFill>
          <a:blip r:embed="rId3">
            <a:extLst/>
          </a:blip>
          <a:stretch>
            <a:fillRect/>
          </a:stretch>
        </p:blipFill>
        <p:spPr>
          <a:xfrm>
            <a:off x="1166227" y="1207887"/>
            <a:ext cx="15872697" cy="5058921"/>
          </a:xfrm>
          <a:prstGeom prst="rect">
            <a:avLst/>
          </a:prstGeom>
          <a:ln w="25400">
            <a:miter lim="400000"/>
          </a:ln>
          <a:effectLst>
            <a:outerShdw sx="100000" sy="100000" kx="0" ky="0" algn="b" rotWithShape="0" blurRad="355600" dist="177800" dir="5400000">
              <a:srgbClr val="000000">
                <a:alpha val="70000"/>
              </a:srgbClr>
            </a:outerShdw>
          </a:effectLst>
        </p:spPr>
      </p:pic>
      <p:pic>
        <p:nvPicPr>
          <p:cNvPr id="612" name="Screenshot 2026-10-07 at 19.10.58.png" descr="Screenshot 2026-10-07 at 19.10.58.png"/>
          <p:cNvPicPr>
            <a:picLocks noChangeAspect="1"/>
          </p:cNvPicPr>
          <p:nvPr/>
        </p:nvPicPr>
        <p:blipFill>
          <a:blip r:embed="rId4">
            <a:extLst/>
          </a:blip>
          <a:stretch>
            <a:fillRect/>
          </a:stretch>
        </p:blipFill>
        <p:spPr>
          <a:xfrm>
            <a:off x="13379769" y="2842144"/>
            <a:ext cx="9727423" cy="9793149"/>
          </a:xfrm>
          <a:prstGeom prst="rect">
            <a:avLst/>
          </a:prstGeom>
          <a:ln w="25400">
            <a:miter lim="400000"/>
          </a:ln>
          <a:effectLst>
            <a:outerShdw sx="100000" sy="100000" kx="0" ky="0" algn="b" rotWithShape="0" blurRad="355600" dist="177800" dir="5400000">
              <a:srgbClr val="000000">
                <a:alpha val="70000"/>
              </a:srgbClr>
            </a:outerShdw>
          </a:effectLst>
        </p:spPr>
      </p:pic>
      <p:sp>
        <p:nvSpPr>
          <p:cNvPr id="613" name="In Chicago, We Run Toward Danger Together"/>
          <p:cNvSpPr txBox="1"/>
          <p:nvPr/>
        </p:nvSpPr>
        <p:spPr>
          <a:xfrm>
            <a:off x="1276152" y="7723835"/>
            <a:ext cx="10194630" cy="42957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l" defTabSz="457200">
              <a:spcBef>
                <a:spcPts val="1600"/>
              </a:spcBef>
              <a:defRPr b="1" sz="9100">
                <a:latin typeface="Helvetica"/>
                <a:ea typeface="Helvetica"/>
                <a:cs typeface="Helvetica"/>
                <a:sym typeface="Helvetica"/>
              </a:defRPr>
            </a:lvl1pPr>
          </a:lstStyle>
          <a:p>
            <a:pPr/>
            <a:r>
              <a:t>In Chicago, We Run Toward Danger Together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12"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17" name="Screenshot 2026-10-07 at 18.49.19.png" descr="Screenshot 2026-10-07 at 18.49.19.png"/>
          <p:cNvPicPr>
            <a:picLocks noChangeAspect="1"/>
          </p:cNvPicPr>
          <p:nvPr>
            <p:ph type="pic" idx="21"/>
          </p:nvPr>
        </p:nvPicPr>
        <p:blipFill>
          <a:blip r:embed="rId3">
            <a:extLst/>
          </a:blip>
          <a:srcRect l="0" t="3709" r="0" b="3709"/>
          <a:stretch>
            <a:fillRect/>
          </a:stretch>
        </p:blipFill>
        <p:spPr>
          <a:xfrm>
            <a:off x="-123175" y="2598"/>
            <a:ext cx="24630350" cy="13748315"/>
          </a:xfrm>
          <a:prstGeom prst="rect">
            <a:avLst/>
          </a:prstGeom>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21" name="25758355408_716064e58d_k.jpg" descr="25758355408_716064e58d_k.jpg"/>
          <p:cNvPicPr>
            <a:picLocks noChangeAspect="1"/>
          </p:cNvPicPr>
          <p:nvPr>
            <p:ph type="pic" idx="21"/>
          </p:nvPr>
        </p:nvPicPr>
        <p:blipFill>
          <a:blip r:embed="rId3">
            <a:extLst/>
          </a:blip>
          <a:srcRect l="0" t="11379" r="0" b="11379"/>
          <a:stretch>
            <a:fillRect/>
          </a:stretch>
        </p:blipFill>
        <p:spPr>
          <a:xfrm>
            <a:off x="-123175" y="2598"/>
            <a:ext cx="24630350" cy="13748315"/>
          </a:xfrm>
          <a:prstGeom prst="rect">
            <a:avLst/>
          </a:prstGeom>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5" name="This is not always the bad news. Make your own rules. Bring snacks!"/>
          <p:cNvSpPr txBox="1"/>
          <p:nvPr>
            <p:ph type="body" idx="21"/>
          </p:nvPr>
        </p:nvSpPr>
        <p:spPr>
          <a:prstGeom prst="rect">
            <a:avLst/>
          </a:prstGeom>
        </p:spPr>
        <p:txBody>
          <a:bodyPr/>
          <a:lstStyle/>
          <a:p>
            <a:pPr/>
            <a:r>
              <a:t>This is not always the bad news. Make your own rules. Bring snacks!</a:t>
            </a:r>
          </a:p>
        </p:txBody>
      </p:sp>
      <p:sp>
        <p:nvSpPr>
          <p:cNvPr id="626" name="so many meetings!"/>
          <p:cNvSpPr txBox="1"/>
          <p:nvPr>
            <p:ph type="body" idx="22"/>
          </p:nvPr>
        </p:nvSpPr>
        <p:spPr>
          <a:xfrm>
            <a:off x="2143803" y="1650086"/>
            <a:ext cx="20096394" cy="5324476"/>
          </a:xfrm>
          <a:prstGeom prst="rect">
            <a:avLst/>
          </a:prstGeom>
        </p:spPr>
        <p:txBody>
          <a:bodyPr/>
          <a:lstStyle>
            <a:lvl1pPr>
              <a:lnSpc>
                <a:spcPct val="70000"/>
              </a:lnSpc>
              <a:defRPr sz="20000"/>
            </a:lvl1pPr>
          </a:lstStyle>
          <a:p>
            <a:pPr/>
            <a:r>
              <a:t>so many meetings!</a:t>
            </a:r>
          </a:p>
        </p:txBody>
      </p:sp>
      <p:sp>
        <p:nvSpPr>
          <p:cNvPr id="627" name="In person (or hybrid) meetings are where the tasks get assigned and in-group education happens."/>
          <p:cNvSpPr txBox="1"/>
          <p:nvPr>
            <p:ph type="body" idx="23"/>
          </p:nvPr>
        </p:nvSpPr>
        <p:spPr>
          <a:xfrm>
            <a:off x="3866395" y="8274574"/>
            <a:ext cx="16651210" cy="1844676"/>
          </a:xfrm>
          <a:prstGeom prst="rect">
            <a:avLst/>
          </a:prstGeom>
        </p:spPr>
        <p:txBody>
          <a:bodyPr/>
          <a:lstStyle/>
          <a:p>
            <a:pPr/>
            <a:r>
              <a:t>In person (or hybrid) meetings are where the tasks get assigned and in-group education happens.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1" name="Encourage retiring business owners to sell their businesses to workers.…"/>
          <p:cNvSpPr txBox="1"/>
          <p:nvPr>
            <p:ph type="body" idx="21"/>
          </p:nvPr>
        </p:nvSpPr>
        <p:spPr>
          <a:xfrm>
            <a:off x="1028289" y="2512372"/>
            <a:ext cx="22327423" cy="9604376"/>
          </a:xfrm>
          <a:prstGeom prst="rect">
            <a:avLst/>
          </a:prstGeom>
        </p:spPr>
        <p:txBody>
          <a:bodyPr/>
          <a:lstStyle/>
          <a:p>
            <a:pPr marL="444500" indent="-444500" defTabSz="457200">
              <a:spcBef>
                <a:spcPts val="1200"/>
              </a:spcBef>
              <a:defRPr sz="4100">
                <a:latin typeface="Helvetica"/>
                <a:ea typeface="Helvetica"/>
                <a:cs typeface="Helvetica"/>
                <a:sym typeface="Helvetica"/>
              </a:defRPr>
            </a:pPr>
            <a:r>
              <a:t>Encourage retiring business owners to sell their businesses to workers.</a:t>
            </a:r>
          </a:p>
          <a:p>
            <a:pPr marL="444500" indent="-444500" defTabSz="457200">
              <a:spcBef>
                <a:spcPts val="1200"/>
              </a:spcBef>
              <a:defRPr sz="4100">
                <a:latin typeface="Helvetica"/>
                <a:ea typeface="Helvetica"/>
                <a:cs typeface="Helvetica"/>
                <a:sym typeface="Helvetica"/>
              </a:defRPr>
            </a:pPr>
            <a:r>
              <a:t>Introduce talking circles to schools so that students have a safe way to resolve conflicts.</a:t>
            </a:r>
          </a:p>
          <a:p>
            <a:pPr marL="444500" indent="-444500" defTabSz="457200">
              <a:spcBef>
                <a:spcPts val="1200"/>
              </a:spcBef>
              <a:defRPr sz="4100">
                <a:latin typeface="Helvetica"/>
                <a:ea typeface="Helvetica"/>
                <a:cs typeface="Helvetica"/>
                <a:sym typeface="Helvetica"/>
              </a:defRPr>
            </a:pPr>
            <a:r>
              <a:t>Hold celebrations featuring the diverse foods, music, dance, and art from the cultures that make up your community.</a:t>
            </a:r>
          </a:p>
          <a:p>
            <a:pPr marL="444500" indent="-444500" defTabSz="457200">
              <a:spcBef>
                <a:spcPts val="1200"/>
              </a:spcBef>
              <a:defRPr sz="4100">
                <a:latin typeface="Helvetica"/>
                <a:ea typeface="Helvetica"/>
                <a:cs typeface="Helvetica"/>
                <a:sym typeface="Helvetica"/>
              </a:defRPr>
            </a:pPr>
            <a:r>
              <a:t>Clean and conserve water by creating wetlands and rain gardens.</a:t>
            </a:r>
          </a:p>
          <a:p>
            <a:pPr marL="444500" indent="-444500" defTabSz="457200">
              <a:spcBef>
                <a:spcPts val="1200"/>
              </a:spcBef>
              <a:defRPr sz="4100">
                <a:latin typeface="Helvetica"/>
                <a:ea typeface="Helvetica"/>
                <a:cs typeface="Helvetica"/>
                <a:sym typeface="Helvetica"/>
              </a:defRPr>
            </a:pPr>
            <a:r>
              <a:t>Start a licensed kitchen incubator so people can process and sell their favorite salsa or soup.</a:t>
            </a:r>
          </a:p>
          <a:p>
            <a:pPr marL="444500" indent="-444500" defTabSz="457200">
              <a:spcBef>
                <a:spcPts val="1200"/>
              </a:spcBef>
              <a:defRPr sz="4100">
                <a:latin typeface="Helvetica"/>
                <a:ea typeface="Helvetica"/>
                <a:cs typeface="Helvetica"/>
                <a:sym typeface="Helvetica"/>
              </a:defRPr>
            </a:pPr>
            <a:r>
              <a:t>Encourage your library to loan out tools, bicycles, and clothes for job interviews.</a:t>
            </a:r>
          </a:p>
          <a:p>
            <a:pPr marL="444500" indent="-444500" defTabSz="457200">
              <a:spcBef>
                <a:spcPts val="1200"/>
              </a:spcBef>
              <a:defRPr sz="4100">
                <a:latin typeface="Helvetica"/>
                <a:ea typeface="Helvetica"/>
                <a:cs typeface="Helvetica"/>
                <a:sym typeface="Helvetica"/>
              </a:defRPr>
            </a:pPr>
            <a:r>
              <a:t>Organize to establish community-owned electricity generation, such as solar or wind power.</a:t>
            </a:r>
          </a:p>
          <a:p>
            <a:pPr marL="444500" indent="-444500" defTabSz="457200">
              <a:spcBef>
                <a:spcPts val="1200"/>
              </a:spcBef>
              <a:defRPr sz="4100">
                <a:latin typeface="Helvetica"/>
                <a:ea typeface="Helvetica"/>
                <a:cs typeface="Helvetica"/>
                <a:sym typeface="Helvetica"/>
              </a:defRPr>
            </a:pPr>
            <a:r>
              <a:t>Learn and teach facilitation, mediation, and circle processes so people can work effectively together.</a:t>
            </a:r>
          </a:p>
          <a:p>
            <a:pPr marL="444500" indent="-444500" defTabSz="457200">
              <a:spcBef>
                <a:spcPts val="1200"/>
              </a:spcBef>
              <a:defRPr sz="4100">
                <a:latin typeface="Helvetica"/>
                <a:ea typeface="Helvetica"/>
                <a:cs typeface="Helvetica"/>
                <a:sym typeface="Helvetica"/>
              </a:defRPr>
            </a:pPr>
            <a:r>
              <a:t>Run for local office.</a:t>
            </a:r>
          </a:p>
          <a:p>
            <a:pPr marL="444500" indent="-444500" defTabSz="457200">
              <a:spcBef>
                <a:spcPts val="1200"/>
              </a:spcBef>
              <a:defRPr sz="4100">
                <a:latin typeface="Helvetica"/>
                <a:ea typeface="Helvetica"/>
                <a:cs typeface="Helvetica"/>
                <a:sym typeface="Helvetica"/>
              </a:defRPr>
            </a:pPr>
            <a:r>
              <a:t>Hold forums to set community priorities, and invite elected officials to respond to your agenda. Ask for commitments and report-backs.</a:t>
            </a:r>
          </a:p>
        </p:txBody>
      </p:sp>
      <p:sp>
        <p:nvSpPr>
          <p:cNvPr id="632" name="Yes! magazine has some other ideas"/>
          <p:cNvSpPr txBox="1"/>
          <p:nvPr>
            <p:ph type="body" idx="22"/>
          </p:nvPr>
        </p:nvSpPr>
        <p:spPr>
          <a:xfrm>
            <a:off x="1028288" y="556859"/>
            <a:ext cx="22327424" cy="1616076"/>
          </a:xfrm>
          <a:prstGeom prst="rect">
            <a:avLst/>
          </a:prstGeom>
        </p:spPr>
        <p:txBody>
          <a:bodyPr/>
          <a:lstStyle>
            <a:lvl1pPr>
              <a:defRPr sz="9700"/>
            </a:lvl1pPr>
          </a:lstStyle>
          <a:p>
            <a:pPr/>
            <a:r>
              <a:t>Yes! magazine has some other ideas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6" name="Lateral community - at work, colleagues…"/>
          <p:cNvSpPr txBox="1"/>
          <p:nvPr>
            <p:ph type="body" idx="21"/>
          </p:nvPr>
        </p:nvSpPr>
        <p:spPr>
          <a:xfrm>
            <a:off x="1028289" y="3247542"/>
            <a:ext cx="22327423" cy="8804276"/>
          </a:xfrm>
          <a:prstGeom prst="rect">
            <a:avLst/>
          </a:prstGeom>
        </p:spPr>
        <p:txBody>
          <a:bodyPr/>
          <a:lstStyle/>
          <a:p>
            <a:pPr marL="553155" indent="-553155" defTabSz="457200">
              <a:lnSpc>
                <a:spcPct val="120000"/>
              </a:lnSpc>
              <a:spcBef>
                <a:spcPts val="200"/>
              </a:spcBef>
              <a:defRPr sz="8000">
                <a:latin typeface="Helvetica"/>
                <a:ea typeface="Helvetica"/>
                <a:cs typeface="Helvetica"/>
                <a:sym typeface="Helvetica"/>
              </a:defRPr>
            </a:pPr>
            <a:r>
              <a:t>Lateral community - at work, colleagues</a:t>
            </a:r>
          </a:p>
          <a:p>
            <a:pPr marL="553155" indent="-553155" defTabSz="457200">
              <a:lnSpc>
                <a:spcPct val="120000"/>
              </a:lnSpc>
              <a:spcBef>
                <a:spcPts val="200"/>
              </a:spcBef>
              <a:defRPr sz="8000">
                <a:latin typeface="Helvetica"/>
                <a:ea typeface="Helvetica"/>
                <a:cs typeface="Helvetica"/>
                <a:sym typeface="Helvetica"/>
              </a:defRPr>
            </a:pPr>
            <a:r>
              <a:t>Professional community - professional orgs</a:t>
            </a:r>
          </a:p>
          <a:p>
            <a:pPr marL="553155" indent="-553155" defTabSz="457200">
              <a:lnSpc>
                <a:spcPct val="120000"/>
              </a:lnSpc>
              <a:spcBef>
                <a:spcPts val="200"/>
              </a:spcBef>
              <a:defRPr sz="8000">
                <a:latin typeface="Helvetica"/>
                <a:ea typeface="Helvetica"/>
                <a:cs typeface="Helvetica"/>
                <a:sym typeface="Helvetica"/>
              </a:defRPr>
            </a:pPr>
            <a:r>
              <a:t>Geographic community - your neighbors</a:t>
            </a:r>
          </a:p>
          <a:p>
            <a:pPr marL="553155" indent="-553155" defTabSz="457200">
              <a:lnSpc>
                <a:spcPct val="120000"/>
              </a:lnSpc>
              <a:spcBef>
                <a:spcPts val="200"/>
              </a:spcBef>
              <a:defRPr sz="8000">
                <a:latin typeface="Helvetica"/>
                <a:ea typeface="Helvetica"/>
                <a:cs typeface="Helvetica"/>
                <a:sym typeface="Helvetica"/>
              </a:defRPr>
            </a:pPr>
            <a:r>
              <a:t>Faith community - cultural or religious folks</a:t>
            </a:r>
          </a:p>
          <a:p>
            <a:pPr marL="553155" indent="-553155" defTabSz="457200">
              <a:lnSpc>
                <a:spcPct val="120000"/>
              </a:lnSpc>
              <a:spcBef>
                <a:spcPts val="200"/>
              </a:spcBef>
              <a:defRPr sz="8000">
                <a:latin typeface="Helvetica"/>
                <a:ea typeface="Helvetica"/>
                <a:cs typeface="Helvetica"/>
                <a:sym typeface="Helvetica"/>
              </a:defRPr>
            </a:pPr>
            <a:r>
              <a:t>Activity community - hobbies and interests</a:t>
            </a:r>
          </a:p>
          <a:p>
            <a:pPr marL="553155" indent="-553155" defTabSz="457200">
              <a:lnSpc>
                <a:spcPct val="120000"/>
              </a:lnSpc>
              <a:spcBef>
                <a:spcPts val="200"/>
              </a:spcBef>
              <a:defRPr sz="8000">
                <a:latin typeface="Helvetica"/>
                <a:ea typeface="Helvetica"/>
                <a:cs typeface="Helvetica"/>
                <a:sym typeface="Helvetica"/>
              </a:defRPr>
            </a:pPr>
            <a:r>
              <a:t>Online community - a "yes and" relationship</a:t>
            </a:r>
          </a:p>
        </p:txBody>
      </p:sp>
      <p:sp>
        <p:nvSpPr>
          <p:cNvPr id="637" name="Where to build more community?"/>
          <p:cNvSpPr txBox="1"/>
          <p:nvPr>
            <p:ph type="body" idx="22"/>
          </p:nvPr>
        </p:nvSpPr>
        <p:spPr>
          <a:prstGeom prst="rect">
            <a:avLst/>
          </a:prstGeom>
        </p:spPr>
        <p:txBody>
          <a:bodyPr/>
          <a:lstStyle/>
          <a:p>
            <a:pPr/>
            <a:r>
              <a:t>Where to build more community?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1" name="Making posters…"/>
          <p:cNvSpPr txBox="1"/>
          <p:nvPr>
            <p:ph type="body" idx="21"/>
          </p:nvPr>
        </p:nvSpPr>
        <p:spPr>
          <a:xfrm>
            <a:off x="1028289" y="2565456"/>
            <a:ext cx="22327423" cy="10074276"/>
          </a:xfrm>
          <a:prstGeom prst="rect">
            <a:avLst/>
          </a:prstGeom>
        </p:spPr>
        <p:txBody>
          <a:bodyPr/>
          <a:lstStyle/>
          <a:p>
            <a:pPr marL="553155" indent="-553155" defTabSz="457200">
              <a:spcBef>
                <a:spcPts val="200"/>
              </a:spcBef>
              <a:defRPr sz="8000">
                <a:latin typeface="Helvetica"/>
                <a:ea typeface="Helvetica"/>
                <a:cs typeface="Helvetica"/>
                <a:sym typeface="Helvetica"/>
              </a:defRPr>
            </a:pPr>
            <a:r>
              <a:t>Making posters</a:t>
            </a:r>
          </a:p>
          <a:p>
            <a:pPr marL="553155" indent="-553155" defTabSz="457200">
              <a:spcBef>
                <a:spcPts val="200"/>
              </a:spcBef>
              <a:defRPr sz="8000">
                <a:latin typeface="Helvetica"/>
                <a:ea typeface="Helvetica"/>
                <a:cs typeface="Helvetica"/>
                <a:sym typeface="Helvetica"/>
              </a:defRPr>
            </a:pPr>
            <a:r>
              <a:t>Baking</a:t>
            </a:r>
          </a:p>
          <a:p>
            <a:pPr marL="553155" indent="-553155" defTabSz="457200">
              <a:spcBef>
                <a:spcPts val="200"/>
              </a:spcBef>
              <a:defRPr sz="8000">
                <a:latin typeface="Helvetica"/>
                <a:ea typeface="Helvetica"/>
                <a:cs typeface="Helvetica"/>
                <a:sym typeface="Helvetica"/>
              </a:defRPr>
            </a:pPr>
            <a:r>
              <a:t>Talking to stakeholders</a:t>
            </a:r>
          </a:p>
          <a:p>
            <a:pPr marL="553155" indent="-553155" defTabSz="457200">
              <a:spcBef>
                <a:spcPts val="200"/>
              </a:spcBef>
              <a:defRPr sz="8000">
                <a:latin typeface="Helvetica"/>
                <a:ea typeface="Helvetica"/>
                <a:cs typeface="Helvetica"/>
                <a:sym typeface="Helvetica"/>
              </a:defRPr>
            </a:pPr>
            <a:r>
              <a:t>Greeting people</a:t>
            </a:r>
          </a:p>
          <a:p>
            <a:pPr marL="553155" indent="-553155" defTabSz="457200">
              <a:spcBef>
                <a:spcPts val="200"/>
              </a:spcBef>
              <a:defRPr sz="8000">
                <a:latin typeface="Helvetica"/>
                <a:ea typeface="Helvetica"/>
                <a:cs typeface="Helvetica"/>
                <a:sym typeface="Helvetica"/>
              </a:defRPr>
            </a:pPr>
            <a:r>
              <a:t>Picking up trash</a:t>
            </a:r>
          </a:p>
          <a:p>
            <a:pPr marL="553155" indent="-553155" defTabSz="457200">
              <a:spcBef>
                <a:spcPts val="200"/>
              </a:spcBef>
              <a:defRPr sz="8000">
                <a:latin typeface="Helvetica"/>
                <a:ea typeface="Helvetica"/>
                <a:cs typeface="Helvetica"/>
                <a:sym typeface="Helvetica"/>
              </a:defRPr>
            </a:pPr>
            <a:r>
              <a:t>Making a web form</a:t>
            </a:r>
          </a:p>
          <a:p>
            <a:pPr marL="553155" indent="-553155" defTabSz="457200">
              <a:spcBef>
                <a:spcPts val="200"/>
              </a:spcBef>
              <a:defRPr sz="8000">
                <a:latin typeface="Helvetica"/>
                <a:ea typeface="Helvetica"/>
                <a:cs typeface="Helvetica"/>
                <a:sym typeface="Helvetica"/>
              </a:defRPr>
            </a:pPr>
            <a:r>
              <a:t>Maintaining a spreadsheet</a:t>
            </a:r>
          </a:p>
          <a:p>
            <a:pPr marL="553155" indent="-553155" defTabSz="457200">
              <a:spcBef>
                <a:spcPts val="200"/>
              </a:spcBef>
              <a:defRPr sz="8000">
                <a:latin typeface="Helvetica"/>
                <a:ea typeface="Helvetica"/>
                <a:cs typeface="Helvetica"/>
                <a:sym typeface="Helvetica"/>
              </a:defRPr>
            </a:pPr>
            <a:r>
              <a:t>Saying "I had fun at that event!" to your friends</a:t>
            </a:r>
          </a:p>
        </p:txBody>
      </p:sp>
      <p:sp>
        <p:nvSpPr>
          <p:cNvPr id="642" name="Everyone can be part of it"/>
          <p:cNvSpPr txBox="1"/>
          <p:nvPr>
            <p:ph type="body" idx="22"/>
          </p:nvPr>
        </p:nvSpPr>
        <p:spPr>
          <a:prstGeom prst="rect">
            <a:avLst/>
          </a:prstGeom>
        </p:spPr>
        <p:txBody>
          <a:bodyPr/>
          <a:lstStyle/>
          <a:p>
            <a:pPr/>
            <a:r>
              <a:t>Everyone can be part of it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6" name="Start small…"/>
          <p:cNvSpPr txBox="1"/>
          <p:nvPr>
            <p:ph type="body" idx="21"/>
          </p:nvPr>
        </p:nvSpPr>
        <p:spPr>
          <a:xfrm>
            <a:off x="1028289" y="2820863"/>
            <a:ext cx="22327423" cy="8778877"/>
          </a:xfrm>
          <a:prstGeom prst="rect">
            <a:avLst/>
          </a:prstGeom>
        </p:spPr>
        <p:txBody>
          <a:bodyPr/>
          <a:lstStyle/>
          <a:p>
            <a:pPr marL="553155" indent="-553155" defTabSz="457200">
              <a:lnSpc>
                <a:spcPct val="120000"/>
              </a:lnSpc>
              <a:spcBef>
                <a:spcPts val="200"/>
              </a:spcBef>
              <a:defRPr sz="8000">
                <a:latin typeface="Helvetica"/>
                <a:ea typeface="Helvetica"/>
                <a:cs typeface="Helvetica"/>
                <a:sym typeface="Helvetica"/>
              </a:defRPr>
            </a:pPr>
            <a:r>
              <a:t>Start small</a:t>
            </a:r>
          </a:p>
          <a:p>
            <a:pPr marL="553155" indent="-553155" defTabSz="457200">
              <a:lnSpc>
                <a:spcPct val="120000"/>
              </a:lnSpc>
              <a:spcBef>
                <a:spcPts val="200"/>
              </a:spcBef>
              <a:defRPr sz="8000">
                <a:latin typeface="Helvetica"/>
                <a:ea typeface="Helvetica"/>
                <a:cs typeface="Helvetica"/>
                <a:sym typeface="Helvetica"/>
              </a:defRPr>
            </a:pPr>
            <a:r>
              <a:t>Act directly and specifically</a:t>
            </a:r>
          </a:p>
          <a:p>
            <a:pPr marL="553155" indent="-553155" defTabSz="457200">
              <a:lnSpc>
                <a:spcPct val="120000"/>
              </a:lnSpc>
              <a:spcBef>
                <a:spcPts val="200"/>
              </a:spcBef>
              <a:defRPr sz="8000">
                <a:latin typeface="Helvetica"/>
                <a:ea typeface="Helvetica"/>
                <a:cs typeface="Helvetica"/>
                <a:sym typeface="Helvetica"/>
              </a:defRPr>
            </a:pPr>
            <a:r>
              <a:t>Have solidarity with other people working towards a common goal</a:t>
            </a:r>
          </a:p>
          <a:p>
            <a:pPr marL="553155" indent="-553155" defTabSz="457200">
              <a:lnSpc>
                <a:spcPct val="120000"/>
              </a:lnSpc>
              <a:spcBef>
                <a:spcPts val="200"/>
              </a:spcBef>
              <a:defRPr sz="8000">
                <a:latin typeface="Helvetica"/>
                <a:ea typeface="Helvetica"/>
                <a:cs typeface="Helvetica"/>
                <a:sym typeface="Helvetica"/>
              </a:defRPr>
            </a:pPr>
            <a:r>
              <a:t>Learn from people who have been there</a:t>
            </a:r>
          </a:p>
          <a:p>
            <a:pPr marL="553155" indent="-553155" defTabSz="457200">
              <a:lnSpc>
                <a:spcPct val="120000"/>
              </a:lnSpc>
              <a:spcBef>
                <a:spcPts val="200"/>
              </a:spcBef>
              <a:defRPr sz="8000">
                <a:latin typeface="Helvetica"/>
                <a:ea typeface="Helvetica"/>
                <a:cs typeface="Helvetica"/>
                <a:sym typeface="Helvetica"/>
              </a:defRPr>
            </a:pPr>
            <a:r>
              <a:t>Build relationships (slowly) develop power</a:t>
            </a:r>
          </a:p>
        </p:txBody>
      </p:sp>
      <p:sp>
        <p:nvSpPr>
          <p:cNvPr id="647" name="Suggestions from the IWW"/>
          <p:cNvSpPr txBox="1"/>
          <p:nvPr>
            <p:ph type="body" idx="22"/>
          </p:nvPr>
        </p:nvSpPr>
        <p:spPr>
          <a:prstGeom prst="rect">
            <a:avLst/>
          </a:prstGeom>
        </p:spPr>
        <p:txBody>
          <a:bodyPr/>
          <a:lstStyle/>
          <a:p>
            <a:pPr/>
            <a:r>
              <a:t>Suggestions from the IWW</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1" name="You run libraries. You can absolutely do this."/>
          <p:cNvSpPr txBox="1"/>
          <p:nvPr>
            <p:ph type="body" idx="22"/>
          </p:nvPr>
        </p:nvSpPr>
        <p:spPr>
          <a:xfrm>
            <a:off x="2307774" y="4166516"/>
            <a:ext cx="19768452" cy="3800476"/>
          </a:xfrm>
          <a:prstGeom prst="rect">
            <a:avLst/>
          </a:prstGeom>
        </p:spPr>
        <p:txBody>
          <a:bodyPr/>
          <a:lstStyle/>
          <a:p>
            <a:pPr>
              <a:defRPr sz="12000"/>
            </a:pPr>
            <a:r>
              <a:t>You run </a:t>
            </a:r>
            <a:r>
              <a:rPr i="1"/>
              <a:t>libraries</a:t>
            </a:r>
            <a:r>
              <a:t>.</a:t>
            </a:r>
            <a:br/>
            <a:r>
              <a:t>You can absolutely do this.</a:t>
            </a:r>
          </a:p>
        </p:txBody>
      </p:sp>
      <p:sp>
        <p:nvSpPr>
          <p:cNvPr id="652" name="“"/>
          <p:cNvSpPr txBox="1"/>
          <p:nvPr>
            <p:ph type="body" idx="23"/>
          </p:nvPr>
        </p:nvSpPr>
        <p:spPr>
          <a:prstGeom prst="rect">
            <a:avLst/>
          </a:prstGeom>
        </p:spPr>
        <p:txBody>
          <a:bodyPr/>
          <a:lstStyle/>
          <a:p>
            <a:pPr/>
            <a:r>
              <a: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56" name="32219968522_b134a18076_k.jpg" descr="32219968522_b134a18076_k.jpg"/>
          <p:cNvPicPr>
            <a:picLocks noChangeAspect="1"/>
          </p:cNvPicPr>
          <p:nvPr/>
        </p:nvPicPr>
        <p:blipFill>
          <a:blip r:embed="rId3">
            <a:extLst/>
          </a:blip>
          <a:stretch>
            <a:fillRect/>
          </a:stretch>
        </p:blipFill>
        <p:spPr>
          <a:xfrm>
            <a:off x="14105244" y="0"/>
            <a:ext cx="10287001" cy="13716001"/>
          </a:xfrm>
          <a:prstGeom prst="rect">
            <a:avLst/>
          </a:prstGeom>
          <a:ln w="12700">
            <a:miter lim="400000"/>
          </a:ln>
        </p:spPr>
      </p:pic>
      <p:pic>
        <p:nvPicPr>
          <p:cNvPr id="657" name="Screenshot 2026-10-07 at 14.36.32.png" descr="Screenshot 2026-10-07 at 14.36.32.png"/>
          <p:cNvPicPr>
            <a:picLocks noChangeAspect="1"/>
          </p:cNvPicPr>
          <p:nvPr/>
        </p:nvPicPr>
        <p:blipFill>
          <a:blip r:embed="rId4">
            <a:extLst/>
          </a:blip>
          <a:stretch>
            <a:fillRect/>
          </a:stretch>
        </p:blipFill>
        <p:spPr>
          <a:xfrm>
            <a:off x="-21339" y="-32736"/>
            <a:ext cx="9284974" cy="13781472"/>
          </a:xfrm>
          <a:prstGeom prst="rect">
            <a:avLst/>
          </a:prstGeom>
          <a:ln w="12700">
            <a:miter lim="400000"/>
          </a:ln>
        </p:spPr>
      </p:pic>
      <p:sp>
        <p:nvSpPr>
          <p:cNvPr id="658" name="Line"/>
          <p:cNvSpPr/>
          <p:nvPr/>
        </p:nvSpPr>
        <p:spPr>
          <a:xfrm>
            <a:off x="10154371" y="6695965"/>
            <a:ext cx="3060138" cy="1"/>
          </a:xfrm>
          <a:prstGeom prst="line">
            <a:avLst/>
          </a:prstGeom>
          <a:ln w="190500">
            <a:solidFill>
              <a:srgbClr val="000000"/>
            </a:solidFill>
            <a:miter lim="400000"/>
            <a:tailEnd type="triangle"/>
          </a:ln>
        </p:spPr>
        <p:txBody>
          <a:bodyPr lIns="71437" tIns="71437" rIns="71437" bIns="71437" anchor="ctr"/>
          <a:lstStyle/>
          <a:p>
            <a:pPr>
              <a:defRPr sz="3200"/>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2" name="Stay in touch!"/>
          <p:cNvSpPr txBox="1"/>
          <p:nvPr>
            <p:ph type="body" idx="22"/>
          </p:nvPr>
        </p:nvSpPr>
        <p:spPr>
          <a:xfrm>
            <a:off x="1248810" y="3676961"/>
            <a:ext cx="12700001" cy="1082676"/>
          </a:xfrm>
          <a:prstGeom prst="rect">
            <a:avLst/>
          </a:prstGeom>
        </p:spPr>
        <p:txBody>
          <a:bodyPr/>
          <a:lstStyle>
            <a:lvl1pPr>
              <a:defRPr b="1" sz="6200">
                <a:latin typeface="Helvetica"/>
                <a:ea typeface="Helvetica"/>
                <a:cs typeface="Helvetica"/>
                <a:sym typeface="Helvetica"/>
              </a:defRPr>
            </a:lvl1pPr>
          </a:lstStyle>
          <a:p>
            <a:pPr/>
            <a:r>
              <a:t>Stay in touch!</a:t>
            </a:r>
          </a:p>
        </p:txBody>
      </p:sp>
      <p:sp>
        <p:nvSpPr>
          <p:cNvPr id="663" name="jessamyn@gmail.com"/>
          <p:cNvSpPr txBox="1"/>
          <p:nvPr>
            <p:ph type="body" idx="24"/>
          </p:nvPr>
        </p:nvSpPr>
        <p:spPr>
          <a:prstGeom prst="rect">
            <a:avLst/>
          </a:prstGeom>
        </p:spPr>
        <p:txBody>
          <a:bodyPr/>
          <a:lstStyle>
            <a:lvl1pPr>
              <a:defRPr i="1">
                <a:latin typeface="Helvetica"/>
                <a:ea typeface="Helvetica"/>
                <a:cs typeface="Helvetica"/>
                <a:sym typeface="Helvetica"/>
              </a:defRPr>
            </a:lvl1pPr>
          </a:lstStyle>
          <a:p>
            <a:pPr/>
            <a:r>
              <a:t>jessamyn@gmail.com</a:t>
            </a:r>
          </a:p>
        </p:txBody>
      </p:sp>
      <p:sp>
        <p:nvSpPr>
          <p:cNvPr id="664" name="https://glammr.us/@jessamyn"/>
          <p:cNvSpPr txBox="1"/>
          <p:nvPr>
            <p:ph type="body" idx="26"/>
          </p:nvPr>
        </p:nvSpPr>
        <p:spPr>
          <a:xfrm>
            <a:off x="15968564" y="10561863"/>
            <a:ext cx="6985001" cy="676276"/>
          </a:xfrm>
          <a:prstGeom prst="rect">
            <a:avLst/>
          </a:prstGeom>
        </p:spPr>
        <p:txBody>
          <a:bodyPr/>
          <a:lstStyle>
            <a:lvl1pPr>
              <a:defRPr i="1" sz="3500">
                <a:latin typeface="Helvetica"/>
                <a:ea typeface="Helvetica"/>
                <a:cs typeface="Helvetica"/>
                <a:sym typeface="Helvetica"/>
              </a:defRPr>
            </a:lvl1pPr>
          </a:lstStyle>
          <a:p>
            <a:pPr/>
            <a:r>
              <a:t>https://glammr.us/@jessamyn</a:t>
            </a:r>
          </a:p>
        </p:txBody>
      </p:sp>
      <p:sp>
        <p:nvSpPr>
          <p:cNvPr id="665" name="https://librarian.bsky.social"/>
          <p:cNvSpPr txBox="1"/>
          <p:nvPr>
            <p:ph type="body" idx="30"/>
          </p:nvPr>
        </p:nvSpPr>
        <p:spPr>
          <a:xfrm>
            <a:off x="15968564" y="11293261"/>
            <a:ext cx="6985001" cy="688976"/>
          </a:xfrm>
          <a:prstGeom prst="rect">
            <a:avLst/>
          </a:prstGeom>
        </p:spPr>
        <p:txBody>
          <a:bodyPr/>
          <a:lstStyle>
            <a:lvl1pPr>
              <a:defRPr i="1" sz="3600">
                <a:latin typeface="Helvetica"/>
                <a:ea typeface="Helvetica"/>
                <a:cs typeface="Helvetica"/>
                <a:sym typeface="Helvetica"/>
              </a:defRPr>
            </a:lvl1pPr>
          </a:lstStyle>
          <a:p>
            <a:pPr/>
            <a:r>
              <a:t>https://librarian.bsky.social</a:t>
            </a:r>
          </a:p>
        </p:txBody>
      </p:sp>
      <p:sp>
        <p:nvSpPr>
          <p:cNvPr id="666" name="https://librarian.net"/>
          <p:cNvSpPr txBox="1"/>
          <p:nvPr>
            <p:ph type="body" idx="31"/>
          </p:nvPr>
        </p:nvSpPr>
        <p:spPr>
          <a:xfrm>
            <a:off x="15968564" y="12065340"/>
            <a:ext cx="6985001" cy="688976"/>
          </a:xfrm>
          <a:prstGeom prst="rect">
            <a:avLst/>
          </a:prstGeom>
        </p:spPr>
        <p:txBody>
          <a:bodyPr/>
          <a:lstStyle>
            <a:lvl1pPr>
              <a:defRPr i="1" sz="3600">
                <a:latin typeface="Helvetica"/>
                <a:ea typeface="Helvetica"/>
                <a:cs typeface="Helvetica"/>
                <a:sym typeface="Helvetica"/>
              </a:defRPr>
            </a:lvl1pPr>
          </a:lstStyle>
          <a:p>
            <a:pPr/>
            <a:r>
              <a:t>https://librarian.net</a:t>
            </a:r>
          </a:p>
        </p:txBody>
      </p:sp>
      <p:pic>
        <p:nvPicPr>
          <p:cNvPr id="667" name="noun_listening_7926004_@700.png" descr="noun_listening_7926004_@700.png"/>
          <p:cNvPicPr>
            <a:picLocks noChangeAspect="1"/>
          </p:cNvPicPr>
          <p:nvPr/>
        </p:nvPicPr>
        <p:blipFill>
          <a:blip r:embed="rId3">
            <a:extLst/>
          </a:blip>
          <a:stretch>
            <a:fillRect/>
          </a:stretch>
        </p:blipFill>
        <p:spPr>
          <a:xfrm>
            <a:off x="10193394" y="1739778"/>
            <a:ext cx="8089901" cy="748030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solidFill>
          <a:schemeClr val="phClr"/>
        </a:solidFill>
        <a:solidFill>
          <a:schemeClr val="phClr"/>
        </a:solidFill>
      </a:fillStyleLst>
      <a:lnStyleLst>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C0C0"/>
        </a:solid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solidFill>
          <a:schemeClr val="phClr"/>
        </a:solidFill>
        <a:solidFill>
          <a:schemeClr val="phClr"/>
        </a:solidFill>
      </a:fillStyleLst>
      <a:lnStyleLst>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C0C0"/>
        </a:solid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